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6"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Lst>
  <p:sldSz cy="5143500" cx="9144000"/>
  <p:notesSz cx="6858000" cy="9144000"/>
  <p:embeddedFontLst>
    <p:embeddedFont>
      <p:font typeface="Nunito ExtraLight"/>
      <p:regular r:id="rId115"/>
      <p:bold r:id="rId116"/>
      <p:italic r:id="rId117"/>
      <p:boldItalic r:id="rId118"/>
    </p:embeddedFont>
    <p:embeddedFont>
      <p:font typeface="Nunito"/>
      <p:regular r:id="rId119"/>
      <p:bold r:id="rId120"/>
      <p:italic r:id="rId121"/>
      <p:boldItalic r:id="rId122"/>
    </p:embeddedFont>
    <p:embeddedFont>
      <p:font typeface="Fira Mono"/>
      <p:regular r:id="rId123"/>
      <p:bold r:id="rId124"/>
    </p:embeddedFont>
    <p:embeddedFont>
      <p:font typeface="Nunito Black"/>
      <p:bold r:id="rId125"/>
      <p:boldItalic r:id="rId126"/>
    </p:embeddedFont>
    <p:embeddedFont>
      <p:font typeface="Nunito Light"/>
      <p:regular r:id="rId127"/>
      <p:bold r:id="rId128"/>
      <p:italic r:id="rId129"/>
      <p:boldItalic r:id="rId1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font" Target="fonts/NunitoLight-italic.fntdata"/><Relationship Id="rId128" Type="http://schemas.openxmlformats.org/officeDocument/2006/relationships/font" Target="fonts/NunitoLight-bold.fntdata"/><Relationship Id="rId127" Type="http://schemas.openxmlformats.org/officeDocument/2006/relationships/font" Target="fonts/NunitoLight-regular.fntdata"/><Relationship Id="rId126" Type="http://schemas.openxmlformats.org/officeDocument/2006/relationships/font" Target="fonts/NunitoBlack-boldItalic.fntdata"/><Relationship Id="rId26" Type="http://schemas.openxmlformats.org/officeDocument/2006/relationships/slide" Target="slides/slide20.xml"/><Relationship Id="rId121" Type="http://schemas.openxmlformats.org/officeDocument/2006/relationships/font" Target="fonts/Nunito-italic.fntdata"/><Relationship Id="rId25" Type="http://schemas.openxmlformats.org/officeDocument/2006/relationships/slide" Target="slides/slide19.xml"/><Relationship Id="rId120" Type="http://schemas.openxmlformats.org/officeDocument/2006/relationships/font" Target="fonts/Nunito-bold.fntdata"/><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NunitoBlack-bold.fntdata"/><Relationship Id="rId29" Type="http://schemas.openxmlformats.org/officeDocument/2006/relationships/slide" Target="slides/slide23.xml"/><Relationship Id="rId124" Type="http://schemas.openxmlformats.org/officeDocument/2006/relationships/font" Target="fonts/FiraMono-bold.fntdata"/><Relationship Id="rId123" Type="http://schemas.openxmlformats.org/officeDocument/2006/relationships/font" Target="fonts/FiraMono-regular.fntdata"/><Relationship Id="rId122" Type="http://schemas.openxmlformats.org/officeDocument/2006/relationships/font" Target="fonts/Nunito-boldItalic.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font" Target="fonts/NunitoExtraLight-boldItalic.fntdata"/><Relationship Id="rId117" Type="http://schemas.openxmlformats.org/officeDocument/2006/relationships/font" Target="fonts/NunitoExtraLight-italic.fntdata"/><Relationship Id="rId116" Type="http://schemas.openxmlformats.org/officeDocument/2006/relationships/font" Target="fonts/NunitoExtraLight-bold.fntdata"/><Relationship Id="rId115" Type="http://schemas.openxmlformats.org/officeDocument/2006/relationships/font" Target="fonts/NunitoExtraLight-regular.fntdata"/><Relationship Id="rId119" Type="http://schemas.openxmlformats.org/officeDocument/2006/relationships/font" Target="fonts/Nunito-regular.fntdata"/><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0" Type="http://schemas.openxmlformats.org/officeDocument/2006/relationships/font" Target="fonts/NunitoLight-boldItalic.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05ec16a991_2_29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g105ec16a991_2_2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205dc7337f_0_6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2205dc7337f_0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22063df6208_0_2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g22063df6208_0_2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22063df6208_0_2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g22063df6208_0_2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22063df6208_0_25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g22063df6208_0_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22063df6208_0_26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g22063df6208_0_2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22063df6208_0_2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g22063df6208_0_2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2205dc7337f_0_44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g2205dc7337f_0_4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2f35a46b0b5_35_4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g2f35a46b0b5_35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2f35a46b0b5_35_8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g2f35a46b0b5_35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2f35a46b0b5_35_9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g2f35a46b0b5_35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205dc7337f_0_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g2205dc7337f_0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205dc7337f_0_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g2205dc7337f_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205dc7337f_0_9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g2205dc7337f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205dc7337f_0_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g2205dc7337f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205dc7337f_0_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g2205dc7337f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205dc7337f_0_1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g2205dc7337f_0_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205dc7337f_0_1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g2205dc7337f_0_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2063df6208_0_2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g22063df6208_0_2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205dc7337f_0_1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g2205dc7337f_0_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05ec16a991_2_34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g105ec16a991_2_3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205dc7337f_0_15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g2205dc7337f_0_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205dc7337f_0_1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g2205dc7337f_0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205dc7337f_0_14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g2205dc7337f_0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205dc7337f_0_1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g2205dc7337f_0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205dc7337f_0_1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g2205dc7337f_0_1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205dc7337f_0_1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g2205dc7337f_0_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205dc7337f_0_2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g2205dc7337f_0_2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205dc7337f_0_2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g2205dc7337f_0_2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205dc7337f_0_2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g2205dc7337f_0_2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205dc7337f_0_2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g2205dc7337f_0_2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f06973fe25_0_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g2f06973fe25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205dc7337f_0_2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g2205dc7337f_0_2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205dc7337f_0_24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g2205dc7337f_0_2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205dc7337f_0_25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g2205dc7337f_0_2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205dc7337f_0_26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g2205dc7337f_0_2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205dc7337f_0_2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g2205dc7337f_0_2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205dc7337f_0_28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g2205dc7337f_0_2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205dc7337f_0_29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g2205dc7337f_0_2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205dc7337f_0_29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g2205dc7337f_0_2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205dc7337f_0_30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g2205dc7337f_0_3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205dc7337f_0_30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g2205dc7337f_0_3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205dc7337f_0_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g2205dc7337f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205dc7337f_0_3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g2205dc7337f_0_3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205dc7337f_0_3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g2205dc7337f_0_3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205dc7337f_0_3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g2205dc7337f_0_3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205dc7337f_0_3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g2205dc7337f_0_3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205dc7337f_0_3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g2205dc7337f_0_3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205dc7337f_0_35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g2205dc7337f_0_3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2205dc7337f_0_37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g2205dc7337f_0_3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2205dc7337f_0_35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g2205dc7337f_0_3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205dc7337f_0_37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g2205dc7337f_0_3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205dc7337f_0_3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g2205dc7337f_0_3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2063df6208_0_2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g22063df6208_0_2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205dc7337f_0_39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g2205dc7337f_0_3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205dc7337f_0_40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g2205dc7337f_0_4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2205dc7337f_0_3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g2205dc7337f_0_3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2205dc7337f_0_4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g2205dc7337f_0_4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2205dc7337f_0_4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g2205dc7337f_0_4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205dc7337f_0_4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g2205dc7337f_0_4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2205dc7337f_0_4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g2205dc7337f_0_4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2205dc7337f_0_36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g2205dc7337f_0_3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f35a46b0b5_35_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g2f35a46b0b5_35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2205dc7337f_0_44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g2205dc7337f_0_4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205dc7337f_0_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g2205dc7337f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2205dc7337f_0_45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g2205dc7337f_0_4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2205dc7337f_0_45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g2205dc7337f_0_4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2063df6208_0_2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g22063df6208_0_2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2205dc7337f_0_46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g2205dc7337f_0_4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22063df6208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g22063df620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22063df6208_0_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g22063df6208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22063df6208_0_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g22063df6208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22063df6208_0_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g22063df6208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22063df6208_0_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g22063df6208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22063df6208_0_4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g22063df6208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205dc7337f_0_3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g2205dc7337f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22063df6208_0_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g22063df6208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22063df6208_0_5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g22063df6208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22063df6208_0_6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g22063df6208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2063df6208_0_7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g22063df6208_0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2063df6208_0_7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g22063df6208_0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22063df6208_0_8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g22063df6208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22063df6208_0_9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g22063df6208_0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22063df6208_0_9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g22063df6208_0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22063df6208_0_1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g22063df6208_0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22063df6208_0_1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g22063df6208_0_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205dc7337f_0_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g2205dc7337f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22063df6208_0_12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g22063df6208_0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22063df6208_0_1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g22063df6208_0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22063df6208_0_13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g22063df6208_0_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22063df6208_0_1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g22063df6208_0_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22063df6208_0_15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g22063df6208_0_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22063df6208_0_1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g22063df6208_0_1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22063df6208_0_15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g22063df6208_0_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22063df6208_0_16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g22063df6208_0_1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22063df6208_0_1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g22063df6208_0_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22063df6208_0_17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g22063df6208_0_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205dc7337f_0_5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g2205dc7337f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22063df6208_0_1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g22063df6208_0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22063df6208_0_1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g22063df6208_0_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22063df6208_0_2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g22063df6208_0_2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22063df6208_0_20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g22063df6208_0_2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22063df6208_0_2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g22063df6208_0_2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22063df6208_0_2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g22063df6208_0_2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22063df6208_0_30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g22063df6208_0_3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2063df6208_0_22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g22063df6208_0_2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22063df6208_0_2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g22063df6208_0_2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22063df6208_0_24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g22063df6208_0_2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1" Type="http://schemas.openxmlformats.org/officeDocument/2006/relationships/image" Target="../media/image22.png"/><Relationship Id="rId10" Type="http://schemas.openxmlformats.org/officeDocument/2006/relationships/image" Target="../media/image8.png"/><Relationship Id="rId13" Type="http://schemas.openxmlformats.org/officeDocument/2006/relationships/image" Target="../media/image2.png"/><Relationship Id="rId12" Type="http://schemas.openxmlformats.org/officeDocument/2006/relationships/image" Target="../media/image19.png"/><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30.png"/><Relationship Id="rId4" Type="http://schemas.openxmlformats.org/officeDocument/2006/relationships/hyperlink" Target="http://pptmon.com/" TargetMode="External"/><Relationship Id="rId9" Type="http://schemas.openxmlformats.org/officeDocument/2006/relationships/image" Target="../media/image5.png"/><Relationship Id="rId5" Type="http://schemas.openxmlformats.org/officeDocument/2006/relationships/image" Target="../media/image14.png"/><Relationship Id="rId6" Type="http://schemas.openxmlformats.org/officeDocument/2006/relationships/hyperlink" Target="https://pptmon.com/" TargetMode="External"/><Relationship Id="rId7" Type="http://schemas.openxmlformats.org/officeDocument/2006/relationships/hyperlink" Target="http://www.pptmon.com/" TargetMode="External"/><Relationship Id="rId8" Type="http://schemas.openxmlformats.org/officeDocument/2006/relationships/image" Target="../media/image29.png"/></Relationships>
</file>

<file path=ppt/slideLayouts/_rels/slideLayout13.xml.rels><?xml version="1.0" encoding="UTF-8" standalone="yes"?><Relationships xmlns="http://schemas.openxmlformats.org/package/2006/relationships"><Relationship Id="rId11" Type="http://schemas.openxmlformats.org/officeDocument/2006/relationships/image" Target="../media/image10.png"/><Relationship Id="rId10" Type="http://schemas.openxmlformats.org/officeDocument/2006/relationships/image" Target="../media/image16.png"/><Relationship Id="rId12" Type="http://schemas.openxmlformats.org/officeDocument/2006/relationships/image" Target="../media/image2.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4.png"/><Relationship Id="rId4" Type="http://schemas.openxmlformats.org/officeDocument/2006/relationships/hyperlink" Target="https://pptmon.com/" TargetMode="External"/><Relationship Id="rId9" Type="http://schemas.openxmlformats.org/officeDocument/2006/relationships/image" Target="../media/image1.png"/><Relationship Id="rId5" Type="http://schemas.openxmlformats.org/officeDocument/2006/relationships/hyperlink" Target="http://www.pptmon.com/" TargetMode="External"/><Relationship Id="rId6" Type="http://schemas.openxmlformats.org/officeDocument/2006/relationships/image" Target="../media/image29.png"/><Relationship Id="rId7" Type="http://schemas.openxmlformats.org/officeDocument/2006/relationships/image" Target="../media/image8.png"/><Relationship Id="rId8"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1" Type="http://schemas.openxmlformats.org/officeDocument/2006/relationships/image" Target="../media/image23.png"/><Relationship Id="rId10" Type="http://schemas.openxmlformats.org/officeDocument/2006/relationships/image" Target="../media/image22.png"/><Relationship Id="rId13" Type="http://schemas.openxmlformats.org/officeDocument/2006/relationships/image" Target="../media/image28.png"/><Relationship Id="rId12" Type="http://schemas.openxmlformats.org/officeDocument/2006/relationships/image" Target="../media/image19.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4.png"/><Relationship Id="rId4" Type="http://schemas.openxmlformats.org/officeDocument/2006/relationships/hyperlink" Target="https://pptmon.com/" TargetMode="External"/><Relationship Id="rId9" Type="http://schemas.openxmlformats.org/officeDocument/2006/relationships/image" Target="../media/image30.png"/><Relationship Id="rId5" Type="http://schemas.openxmlformats.org/officeDocument/2006/relationships/hyperlink" Target="http://www.pptmon.com/" TargetMode="External"/><Relationship Id="rId6" Type="http://schemas.openxmlformats.org/officeDocument/2006/relationships/image" Target="../media/image29.png"/><Relationship Id="rId7" Type="http://schemas.openxmlformats.org/officeDocument/2006/relationships/image" Target="../media/image8.png"/><Relationship Id="rId8" Type="http://schemas.openxmlformats.org/officeDocument/2006/relationships/image" Target="../media/image33.png"/></Relationships>
</file>

<file path=ppt/slideLayouts/_rels/slideLayout15.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0.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4.png"/><Relationship Id="rId4" Type="http://schemas.openxmlformats.org/officeDocument/2006/relationships/hyperlink" Target="https://pptmon.com/" TargetMode="External"/><Relationship Id="rId9" Type="http://schemas.openxmlformats.org/officeDocument/2006/relationships/image" Target="../media/image5.png"/><Relationship Id="rId5" Type="http://schemas.openxmlformats.org/officeDocument/2006/relationships/hyperlink" Target="http://www.pptmon.com/" TargetMode="External"/><Relationship Id="rId6" Type="http://schemas.openxmlformats.org/officeDocument/2006/relationships/image" Target="../media/image8.png"/><Relationship Id="rId7" Type="http://schemas.openxmlformats.org/officeDocument/2006/relationships/image" Target="../media/image33.png"/><Relationship Id="rId8"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image" Target="../media/image5.png"/><Relationship Id="rId13" Type="http://schemas.openxmlformats.org/officeDocument/2006/relationships/image" Target="../media/image2.png"/><Relationship Id="rId12" Type="http://schemas.openxmlformats.org/officeDocument/2006/relationships/image" Target="../media/image10.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4.png"/><Relationship Id="rId4" Type="http://schemas.openxmlformats.org/officeDocument/2006/relationships/hyperlink" Target="https://pptmon.com/" TargetMode="External"/><Relationship Id="rId9" Type="http://schemas.openxmlformats.org/officeDocument/2006/relationships/image" Target="../media/image33.png"/><Relationship Id="rId5" Type="http://schemas.openxmlformats.org/officeDocument/2006/relationships/hyperlink" Target="http://www.pptmon.com/" TargetMode="External"/><Relationship Id="rId6" Type="http://schemas.openxmlformats.org/officeDocument/2006/relationships/image" Target="../media/image8.png"/><Relationship Id="rId7" Type="http://schemas.openxmlformats.org/officeDocument/2006/relationships/image" Target="../media/image29.png"/><Relationship Id="rId8"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1" Type="http://schemas.openxmlformats.org/officeDocument/2006/relationships/image" Target="../media/image28.png"/><Relationship Id="rId10" Type="http://schemas.openxmlformats.org/officeDocument/2006/relationships/image" Target="../media/image19.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4.png"/><Relationship Id="rId4" Type="http://schemas.openxmlformats.org/officeDocument/2006/relationships/hyperlink" Target="https://pptmon.com/" TargetMode="External"/><Relationship Id="rId9" Type="http://schemas.openxmlformats.org/officeDocument/2006/relationships/image" Target="../media/image5.png"/><Relationship Id="rId5" Type="http://schemas.openxmlformats.org/officeDocument/2006/relationships/hyperlink" Target="http://www.pptmon.com/" TargetMode="External"/><Relationship Id="rId6" Type="http://schemas.openxmlformats.org/officeDocument/2006/relationships/image" Target="../media/image8.png"/><Relationship Id="rId7" Type="http://schemas.openxmlformats.org/officeDocument/2006/relationships/image" Target="../media/image33.png"/><Relationship Id="rId8"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1" Type="http://schemas.openxmlformats.org/officeDocument/2006/relationships/image" Target="../media/image5.png"/><Relationship Id="rId10" Type="http://schemas.openxmlformats.org/officeDocument/2006/relationships/image" Target="../media/image16.png"/><Relationship Id="rId13" Type="http://schemas.openxmlformats.org/officeDocument/2006/relationships/image" Target="../media/image2.png"/><Relationship Id="rId12" Type="http://schemas.openxmlformats.org/officeDocument/2006/relationships/image" Target="../media/image10.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4.png"/><Relationship Id="rId4" Type="http://schemas.openxmlformats.org/officeDocument/2006/relationships/hyperlink" Target="https://pptmon.com/" TargetMode="External"/><Relationship Id="rId9" Type="http://schemas.openxmlformats.org/officeDocument/2006/relationships/image" Target="../media/image1.png"/><Relationship Id="rId5" Type="http://schemas.openxmlformats.org/officeDocument/2006/relationships/hyperlink" Target="http://www.pptmon.com/" TargetMode="External"/><Relationship Id="rId6" Type="http://schemas.openxmlformats.org/officeDocument/2006/relationships/image" Target="../media/image8.png"/><Relationship Id="rId7" Type="http://schemas.openxmlformats.org/officeDocument/2006/relationships/image" Target="../media/image29.png"/><Relationship Id="rId8" Type="http://schemas.openxmlformats.org/officeDocument/2006/relationships/image" Target="../media/image30.png"/></Relationships>
</file>

<file path=ppt/slideLayouts/_rels/slideLayout19.xml.rels><?xml version="1.0" encoding="UTF-8" standalone="yes"?><Relationships xmlns="http://schemas.openxmlformats.org/package/2006/relationships"><Relationship Id="rId11" Type="http://schemas.openxmlformats.org/officeDocument/2006/relationships/image" Target="../media/image5.png"/><Relationship Id="rId10" Type="http://schemas.openxmlformats.org/officeDocument/2006/relationships/image" Target="../media/image16.png"/><Relationship Id="rId13" Type="http://schemas.openxmlformats.org/officeDocument/2006/relationships/image" Target="../media/image28.png"/><Relationship Id="rId12" Type="http://schemas.openxmlformats.org/officeDocument/2006/relationships/image" Target="../media/image19.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4.png"/><Relationship Id="rId4" Type="http://schemas.openxmlformats.org/officeDocument/2006/relationships/hyperlink" Target="https://pptmon.com/" TargetMode="External"/><Relationship Id="rId9" Type="http://schemas.openxmlformats.org/officeDocument/2006/relationships/image" Target="../media/image1.png"/><Relationship Id="rId5" Type="http://schemas.openxmlformats.org/officeDocument/2006/relationships/hyperlink" Target="http://www.pptmon.com/" TargetMode="External"/><Relationship Id="rId6" Type="http://schemas.openxmlformats.org/officeDocument/2006/relationships/image" Target="../media/image8.png"/><Relationship Id="rId7" Type="http://schemas.openxmlformats.org/officeDocument/2006/relationships/image" Target="../media/image29.png"/><Relationship Id="rId8" Type="http://schemas.openxmlformats.org/officeDocument/2006/relationships/image" Target="../media/image3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1" Type="http://schemas.openxmlformats.org/officeDocument/2006/relationships/image" Target="../media/image22.png"/><Relationship Id="rId10" Type="http://schemas.openxmlformats.org/officeDocument/2006/relationships/image" Target="../media/image28.png"/><Relationship Id="rId13" Type="http://schemas.openxmlformats.org/officeDocument/2006/relationships/image" Target="../media/image19.png"/><Relationship Id="rId12" Type="http://schemas.openxmlformats.org/officeDocument/2006/relationships/image" Target="../media/image23.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4.png"/><Relationship Id="rId4" Type="http://schemas.openxmlformats.org/officeDocument/2006/relationships/hyperlink" Target="https://pptmon.com/" TargetMode="External"/><Relationship Id="rId9" Type="http://schemas.openxmlformats.org/officeDocument/2006/relationships/image" Target="../media/image1.png"/><Relationship Id="rId5" Type="http://schemas.openxmlformats.org/officeDocument/2006/relationships/hyperlink" Target="http://www.pptmon.com/" TargetMode="External"/><Relationship Id="rId6" Type="http://schemas.openxmlformats.org/officeDocument/2006/relationships/image" Target="../media/image29.png"/><Relationship Id="rId7" Type="http://schemas.openxmlformats.org/officeDocument/2006/relationships/image" Target="../media/image8.png"/><Relationship Id="rId8"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11" Type="http://schemas.openxmlformats.org/officeDocument/2006/relationships/image" Target="../media/image23.png"/><Relationship Id="rId10" Type="http://schemas.openxmlformats.org/officeDocument/2006/relationships/image" Target="../media/image22.png"/><Relationship Id="rId13" Type="http://schemas.openxmlformats.org/officeDocument/2006/relationships/image" Target="../media/image2.png"/><Relationship Id="rId12" Type="http://schemas.openxmlformats.org/officeDocument/2006/relationships/image" Target="../media/image10.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4.png"/><Relationship Id="rId4" Type="http://schemas.openxmlformats.org/officeDocument/2006/relationships/hyperlink" Target="https://pptmon.com/" TargetMode="External"/><Relationship Id="rId9" Type="http://schemas.openxmlformats.org/officeDocument/2006/relationships/image" Target="../media/image30.png"/><Relationship Id="rId5" Type="http://schemas.openxmlformats.org/officeDocument/2006/relationships/hyperlink" Target="http://www.pptmon.com/" TargetMode="External"/><Relationship Id="rId6" Type="http://schemas.openxmlformats.org/officeDocument/2006/relationships/image" Target="../media/image29.png"/><Relationship Id="rId7" Type="http://schemas.openxmlformats.org/officeDocument/2006/relationships/image" Target="../media/image8.png"/><Relationship Id="rId8" Type="http://schemas.openxmlformats.org/officeDocument/2006/relationships/image" Target="../media/image33.png"/></Relationships>
</file>

<file path=ppt/slideLayouts/_rels/slideLayout22.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5.png"/><Relationship Id="rId12" Type="http://schemas.openxmlformats.org/officeDocument/2006/relationships/image" Target="../media/image28.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4.png"/><Relationship Id="rId4" Type="http://schemas.openxmlformats.org/officeDocument/2006/relationships/hyperlink" Target="https://pptmon.com/" TargetMode="External"/><Relationship Id="rId9" Type="http://schemas.openxmlformats.org/officeDocument/2006/relationships/image" Target="../media/image22.png"/><Relationship Id="rId5" Type="http://schemas.openxmlformats.org/officeDocument/2006/relationships/hyperlink" Target="http://www.pptmon.com/" TargetMode="External"/><Relationship Id="rId6" Type="http://schemas.openxmlformats.org/officeDocument/2006/relationships/image" Target="../media/image29.png"/><Relationship Id="rId7" Type="http://schemas.openxmlformats.org/officeDocument/2006/relationships/image" Target="../media/image13.png"/><Relationship Id="rId8" Type="http://schemas.openxmlformats.org/officeDocument/2006/relationships/image" Target="../media/image30.png"/></Relationships>
</file>

<file path=ppt/slideLayouts/_rels/slideLayout23.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image" Target="../media/image5.png"/><Relationship Id="rId13" Type="http://schemas.openxmlformats.org/officeDocument/2006/relationships/image" Target="../media/image28.png"/><Relationship Id="rId12" Type="http://schemas.openxmlformats.org/officeDocument/2006/relationships/image" Target="../media/image19.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4.png"/><Relationship Id="rId4" Type="http://schemas.openxmlformats.org/officeDocument/2006/relationships/hyperlink" Target="https://pptmon.com/" TargetMode="External"/><Relationship Id="rId9" Type="http://schemas.openxmlformats.org/officeDocument/2006/relationships/image" Target="../media/image33.png"/><Relationship Id="rId5" Type="http://schemas.openxmlformats.org/officeDocument/2006/relationships/hyperlink" Target="http://www.pptmon.com/" TargetMode="External"/><Relationship Id="rId6" Type="http://schemas.openxmlformats.org/officeDocument/2006/relationships/image" Target="../media/image8.png"/><Relationship Id="rId7" Type="http://schemas.openxmlformats.org/officeDocument/2006/relationships/image" Target="../media/image29.png"/><Relationship Id="rId8"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11" Type="http://schemas.openxmlformats.org/officeDocument/2006/relationships/image" Target="../media/image10.png"/><Relationship Id="rId10" Type="http://schemas.openxmlformats.org/officeDocument/2006/relationships/image" Target="../media/image5.png"/><Relationship Id="rId12" Type="http://schemas.openxmlformats.org/officeDocument/2006/relationships/image" Target="../media/image2.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4.png"/><Relationship Id="rId4" Type="http://schemas.openxmlformats.org/officeDocument/2006/relationships/hyperlink" Target="https://pptmon.com/" TargetMode="External"/><Relationship Id="rId9" Type="http://schemas.openxmlformats.org/officeDocument/2006/relationships/image" Target="../media/image22.png"/><Relationship Id="rId5" Type="http://schemas.openxmlformats.org/officeDocument/2006/relationships/hyperlink" Target="http://www.pptmon.com/" TargetMode="External"/><Relationship Id="rId6" Type="http://schemas.openxmlformats.org/officeDocument/2006/relationships/image" Target="../media/image29.png"/><Relationship Id="rId7" Type="http://schemas.openxmlformats.org/officeDocument/2006/relationships/image" Target="../media/image13.png"/><Relationship Id="rId8" Type="http://schemas.openxmlformats.org/officeDocument/2006/relationships/image" Target="../media/image30.png"/></Relationships>
</file>

<file path=ppt/slideLayouts/_rels/slideLayout25.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22.png"/><Relationship Id="rId12" Type="http://schemas.openxmlformats.org/officeDocument/2006/relationships/image" Target="../media/image28.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4.png"/><Relationship Id="rId4" Type="http://schemas.openxmlformats.org/officeDocument/2006/relationships/hyperlink" Target="https://pptmon.com/" TargetMode="External"/><Relationship Id="rId9" Type="http://schemas.openxmlformats.org/officeDocument/2006/relationships/image" Target="../media/image16.png"/><Relationship Id="rId5" Type="http://schemas.openxmlformats.org/officeDocument/2006/relationships/hyperlink" Target="http://www.pptmon.com/" TargetMode="External"/><Relationship Id="rId6" Type="http://schemas.openxmlformats.org/officeDocument/2006/relationships/image" Target="../media/image8.png"/><Relationship Id="rId7" Type="http://schemas.openxmlformats.org/officeDocument/2006/relationships/image" Target="../media/image33.png"/><Relationship Id="rId8"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1" Type="http://schemas.openxmlformats.org/officeDocument/2006/relationships/image" Target="../media/image23.png"/><Relationship Id="rId10" Type="http://schemas.openxmlformats.org/officeDocument/2006/relationships/image" Target="../media/image22.png"/><Relationship Id="rId13" Type="http://schemas.openxmlformats.org/officeDocument/2006/relationships/image" Target="../media/image2.png"/><Relationship Id="rId12" Type="http://schemas.openxmlformats.org/officeDocument/2006/relationships/image" Target="../media/image10.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4.png"/><Relationship Id="rId4" Type="http://schemas.openxmlformats.org/officeDocument/2006/relationships/hyperlink" Target="https://pptmon.com/" TargetMode="External"/><Relationship Id="rId9" Type="http://schemas.openxmlformats.org/officeDocument/2006/relationships/image" Target="../media/image1.png"/><Relationship Id="rId5" Type="http://schemas.openxmlformats.org/officeDocument/2006/relationships/hyperlink" Target="http://www.pptmon.com/" TargetMode="External"/><Relationship Id="rId6" Type="http://schemas.openxmlformats.org/officeDocument/2006/relationships/image" Target="../media/image29.png"/><Relationship Id="rId7" Type="http://schemas.openxmlformats.org/officeDocument/2006/relationships/image" Target="../media/image8.png"/><Relationship Id="rId8"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11" Type="http://schemas.openxmlformats.org/officeDocument/2006/relationships/image" Target="../media/image28.png"/><Relationship Id="rId10" Type="http://schemas.openxmlformats.org/officeDocument/2006/relationships/image" Target="../media/image19.png"/><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8.png"/><Relationship Id="rId4" Type="http://schemas.openxmlformats.org/officeDocument/2006/relationships/hyperlink" Target="http://pptmon.com/" TargetMode="External"/><Relationship Id="rId9" Type="http://schemas.openxmlformats.org/officeDocument/2006/relationships/image" Target="../media/image30.png"/><Relationship Id="rId5" Type="http://schemas.openxmlformats.org/officeDocument/2006/relationships/image" Target="../media/image14.png"/><Relationship Id="rId6" Type="http://schemas.openxmlformats.org/officeDocument/2006/relationships/hyperlink" Target="https://pptmon.com/" TargetMode="External"/><Relationship Id="rId7" Type="http://schemas.openxmlformats.org/officeDocument/2006/relationships/hyperlink" Target="http://www.pptmon.com/" TargetMode="External"/><Relationship Id="rId8" Type="http://schemas.openxmlformats.org/officeDocument/2006/relationships/image" Target="../media/image33.png"/></Relationships>
</file>

<file path=ppt/slideLayouts/_rels/slideLayout28.xml.rels><?xml version="1.0" encoding="UTF-8" standalone="yes"?><Relationships xmlns="http://schemas.openxmlformats.org/package/2006/relationships"><Relationship Id="rId11" Type="http://schemas.openxmlformats.org/officeDocument/2006/relationships/image" Target="../media/image23.png"/><Relationship Id="rId10" Type="http://schemas.openxmlformats.org/officeDocument/2006/relationships/image" Target="../media/image16.png"/><Relationship Id="rId13" Type="http://schemas.openxmlformats.org/officeDocument/2006/relationships/image" Target="../media/image28.png"/><Relationship Id="rId12" Type="http://schemas.openxmlformats.org/officeDocument/2006/relationships/image" Target="../media/image19.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4.png"/><Relationship Id="rId4" Type="http://schemas.openxmlformats.org/officeDocument/2006/relationships/hyperlink" Target="https://pptmon.com/" TargetMode="External"/><Relationship Id="rId9" Type="http://schemas.openxmlformats.org/officeDocument/2006/relationships/image" Target="../media/image33.png"/><Relationship Id="rId5" Type="http://schemas.openxmlformats.org/officeDocument/2006/relationships/hyperlink" Target="http://www.pptmon.com/" TargetMode="External"/><Relationship Id="rId6" Type="http://schemas.openxmlformats.org/officeDocument/2006/relationships/image" Target="../media/image8.png"/><Relationship Id="rId7" Type="http://schemas.openxmlformats.org/officeDocument/2006/relationships/image" Target="../media/image29.png"/><Relationship Id="rId8"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11" Type="http://schemas.openxmlformats.org/officeDocument/2006/relationships/image" Target="../media/image10.png"/><Relationship Id="rId10" Type="http://schemas.openxmlformats.org/officeDocument/2006/relationships/image" Target="../media/image22.png"/><Relationship Id="rId12" Type="http://schemas.openxmlformats.org/officeDocument/2006/relationships/image" Target="../media/image2.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4.png"/><Relationship Id="rId4" Type="http://schemas.openxmlformats.org/officeDocument/2006/relationships/hyperlink" Target="https://pptmon.com/" TargetMode="External"/><Relationship Id="rId9" Type="http://schemas.openxmlformats.org/officeDocument/2006/relationships/image" Target="../media/image16.png"/><Relationship Id="rId5" Type="http://schemas.openxmlformats.org/officeDocument/2006/relationships/hyperlink" Target="http://www.pptmon.com/" TargetMode="External"/><Relationship Id="rId6" Type="http://schemas.openxmlformats.org/officeDocument/2006/relationships/image" Target="../media/image8.png"/><Relationship Id="rId7" Type="http://schemas.openxmlformats.org/officeDocument/2006/relationships/image" Target="../media/image33.png"/><Relationship Id="rId8"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1" Type="http://schemas.openxmlformats.org/officeDocument/2006/relationships/image" Target="../media/image23.png"/><Relationship Id="rId10" Type="http://schemas.openxmlformats.org/officeDocument/2006/relationships/image" Target="../media/image16.png"/><Relationship Id="rId13" Type="http://schemas.openxmlformats.org/officeDocument/2006/relationships/image" Target="../media/image28.png"/><Relationship Id="rId12" Type="http://schemas.openxmlformats.org/officeDocument/2006/relationships/image" Target="../media/image19.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4.png"/><Relationship Id="rId4" Type="http://schemas.openxmlformats.org/officeDocument/2006/relationships/hyperlink" Target="https://pptmon.com/" TargetMode="External"/><Relationship Id="rId9" Type="http://schemas.openxmlformats.org/officeDocument/2006/relationships/image" Target="../media/image33.png"/><Relationship Id="rId5" Type="http://schemas.openxmlformats.org/officeDocument/2006/relationships/hyperlink" Target="http://www.pptmon.com/" TargetMode="External"/><Relationship Id="rId6" Type="http://schemas.openxmlformats.org/officeDocument/2006/relationships/image" Target="../media/image8.png"/><Relationship Id="rId7" Type="http://schemas.openxmlformats.org/officeDocument/2006/relationships/image" Target="../media/image29.png"/><Relationship Id="rId8"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11" Type="http://schemas.openxmlformats.org/officeDocument/2006/relationships/image" Target="../media/image23.png"/><Relationship Id="rId10" Type="http://schemas.openxmlformats.org/officeDocument/2006/relationships/image" Target="../media/image5.png"/><Relationship Id="rId13" Type="http://schemas.openxmlformats.org/officeDocument/2006/relationships/image" Target="../media/image28.png"/><Relationship Id="rId12" Type="http://schemas.openxmlformats.org/officeDocument/2006/relationships/image" Target="../media/image19.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4.png"/><Relationship Id="rId4" Type="http://schemas.openxmlformats.org/officeDocument/2006/relationships/hyperlink" Target="https://pptmon.com/" TargetMode="External"/><Relationship Id="rId9" Type="http://schemas.openxmlformats.org/officeDocument/2006/relationships/image" Target="../media/image1.png"/><Relationship Id="rId5" Type="http://schemas.openxmlformats.org/officeDocument/2006/relationships/hyperlink" Target="http://www.pptmon.com/" TargetMode="External"/><Relationship Id="rId6" Type="http://schemas.openxmlformats.org/officeDocument/2006/relationships/image" Target="../media/image8.png"/><Relationship Id="rId7" Type="http://schemas.openxmlformats.org/officeDocument/2006/relationships/image" Target="../media/image29.png"/><Relationship Id="rId8" Type="http://schemas.openxmlformats.org/officeDocument/2006/relationships/image" Target="../media/image3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4.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33.xml.rels><?xml version="1.0" encoding="UTF-8" standalone="yes"?><Relationships xmlns="http://schemas.openxmlformats.org/package/2006/relationships"><Relationship Id="rId11" Type="http://schemas.openxmlformats.org/officeDocument/2006/relationships/image" Target="../media/image23.png"/><Relationship Id="rId10" Type="http://schemas.openxmlformats.org/officeDocument/2006/relationships/image" Target="../media/image5.png"/><Relationship Id="rId13" Type="http://schemas.openxmlformats.org/officeDocument/2006/relationships/image" Target="../media/image2.png"/><Relationship Id="rId12" Type="http://schemas.openxmlformats.org/officeDocument/2006/relationships/image" Target="../media/image10.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4.png"/><Relationship Id="rId4" Type="http://schemas.openxmlformats.org/officeDocument/2006/relationships/hyperlink" Target="https://pptmon.com/" TargetMode="External"/><Relationship Id="rId9" Type="http://schemas.openxmlformats.org/officeDocument/2006/relationships/image" Target="../media/image1.png"/><Relationship Id="rId5" Type="http://schemas.openxmlformats.org/officeDocument/2006/relationships/hyperlink" Target="http://www.pptmon.com/" TargetMode="External"/><Relationship Id="rId6" Type="http://schemas.openxmlformats.org/officeDocument/2006/relationships/image" Target="../media/image8.png"/><Relationship Id="rId7" Type="http://schemas.openxmlformats.org/officeDocument/2006/relationships/image" Target="../media/image29.png"/><Relationship Id="rId8" Type="http://schemas.openxmlformats.org/officeDocument/2006/relationships/image" Target="../media/image30.png"/></Relationships>
</file>

<file path=ppt/slideLayouts/_rels/slideLayout34.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22.png"/><Relationship Id="rId12" Type="http://schemas.openxmlformats.org/officeDocument/2006/relationships/image" Target="../media/image28.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4.png"/><Relationship Id="rId4" Type="http://schemas.openxmlformats.org/officeDocument/2006/relationships/hyperlink" Target="https://pptmon.com/" TargetMode="External"/><Relationship Id="rId9" Type="http://schemas.openxmlformats.org/officeDocument/2006/relationships/image" Target="../media/image23.png"/><Relationship Id="rId5" Type="http://schemas.openxmlformats.org/officeDocument/2006/relationships/hyperlink" Target="http://www.pptmon.com/" TargetMode="External"/><Relationship Id="rId6" Type="http://schemas.openxmlformats.org/officeDocument/2006/relationships/image" Target="../media/image29.png"/><Relationship Id="rId7" Type="http://schemas.openxmlformats.org/officeDocument/2006/relationships/image" Target="../media/image13.png"/><Relationship Id="rId8" Type="http://schemas.openxmlformats.org/officeDocument/2006/relationships/image" Target="../media/image30.png"/></Relationships>
</file>

<file path=ppt/slideLayouts/_rels/slideLayout35.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16.png"/><Relationship Id="rId12" Type="http://schemas.openxmlformats.org/officeDocument/2006/relationships/image" Target="../media/image28.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4.png"/><Relationship Id="rId4" Type="http://schemas.openxmlformats.org/officeDocument/2006/relationships/hyperlink" Target="https://pptmon.com/" TargetMode="External"/><Relationship Id="rId9" Type="http://schemas.openxmlformats.org/officeDocument/2006/relationships/image" Target="../media/image1.png"/><Relationship Id="rId5" Type="http://schemas.openxmlformats.org/officeDocument/2006/relationships/hyperlink" Target="http://www.pptmon.com/" TargetMode="External"/><Relationship Id="rId6" Type="http://schemas.openxmlformats.org/officeDocument/2006/relationships/image" Target="../media/image29.png"/><Relationship Id="rId7" Type="http://schemas.openxmlformats.org/officeDocument/2006/relationships/image" Target="../media/image8.png"/><Relationship Id="rId8" Type="http://schemas.openxmlformats.org/officeDocument/2006/relationships/image" Target="../media/image13.png"/></Relationships>
</file>

<file path=ppt/slideLayouts/_rels/slideLayout36.xml.rels><?xml version="1.0" encoding="UTF-8" standalone="yes"?><Relationships xmlns="http://schemas.openxmlformats.org/package/2006/relationships"><Relationship Id="rId11" Type="http://schemas.openxmlformats.org/officeDocument/2006/relationships/image" Target="../media/image23.png"/><Relationship Id="rId10" Type="http://schemas.openxmlformats.org/officeDocument/2006/relationships/image" Target="../media/image22.png"/><Relationship Id="rId13" Type="http://schemas.openxmlformats.org/officeDocument/2006/relationships/image" Target="../media/image2.png"/><Relationship Id="rId12" Type="http://schemas.openxmlformats.org/officeDocument/2006/relationships/image" Target="../media/image10.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4.png"/><Relationship Id="rId4" Type="http://schemas.openxmlformats.org/officeDocument/2006/relationships/hyperlink" Target="https://pptmon.com/" TargetMode="External"/><Relationship Id="rId9" Type="http://schemas.openxmlformats.org/officeDocument/2006/relationships/image" Target="../media/image30.png"/><Relationship Id="rId5" Type="http://schemas.openxmlformats.org/officeDocument/2006/relationships/hyperlink" Target="http://www.pptmon.com/" TargetMode="External"/><Relationship Id="rId6" Type="http://schemas.openxmlformats.org/officeDocument/2006/relationships/image" Target="../media/image29.png"/><Relationship Id="rId7" Type="http://schemas.openxmlformats.org/officeDocument/2006/relationships/image" Target="../media/image8.png"/><Relationship Id="rId8" Type="http://schemas.openxmlformats.org/officeDocument/2006/relationships/image" Target="../media/image33.png"/></Relationships>
</file>

<file path=ppt/slideLayouts/_rels/slideLayout37.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22.png"/><Relationship Id="rId12" Type="http://schemas.openxmlformats.org/officeDocument/2006/relationships/image" Target="../media/image28.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4.png"/><Relationship Id="rId4" Type="http://schemas.openxmlformats.org/officeDocument/2006/relationships/hyperlink" Target="https://pptmon.com/" TargetMode="External"/><Relationship Id="rId9" Type="http://schemas.openxmlformats.org/officeDocument/2006/relationships/image" Target="../media/image23.png"/><Relationship Id="rId5" Type="http://schemas.openxmlformats.org/officeDocument/2006/relationships/hyperlink" Target="http://www.pptmon.com/" TargetMode="External"/><Relationship Id="rId6" Type="http://schemas.openxmlformats.org/officeDocument/2006/relationships/image" Target="../media/image29.png"/><Relationship Id="rId7" Type="http://schemas.openxmlformats.org/officeDocument/2006/relationships/image" Target="../media/image13.png"/><Relationship Id="rId8" Type="http://schemas.openxmlformats.org/officeDocument/2006/relationships/image" Target="../media/image3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4.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MON title">
  <p:cSld name="PPTMON title">
    <p:spTree>
      <p:nvGrpSpPr>
        <p:cNvPr id="51" name="Shape 51"/>
        <p:cNvGrpSpPr/>
        <p:nvPr/>
      </p:nvGrpSpPr>
      <p:grpSpPr>
        <a:xfrm>
          <a:off x="0" y="0"/>
          <a:ext cx="0" cy="0"/>
          <a:chOff x="0" y="0"/>
          <a:chExt cx="0" cy="0"/>
        </a:xfrm>
      </p:grpSpPr>
      <p:pic>
        <p:nvPicPr>
          <p:cNvPr id="52" name="Google Shape;52;p14"/>
          <p:cNvPicPr preferRelativeResize="0"/>
          <p:nvPr/>
        </p:nvPicPr>
        <p:blipFill rotWithShape="1">
          <a:blip r:embed="rId2">
            <a:alphaModFix/>
          </a:blip>
          <a:srcRect b="0" l="0" r="53259" t="0"/>
          <a:stretch/>
        </p:blipFill>
        <p:spPr>
          <a:xfrm>
            <a:off x="7540187" y="3282541"/>
            <a:ext cx="1603813" cy="1860959"/>
          </a:xfrm>
          <a:prstGeom prst="rect">
            <a:avLst/>
          </a:prstGeom>
          <a:noFill/>
          <a:ln>
            <a:noFill/>
          </a:ln>
        </p:spPr>
      </p:pic>
      <p:pic>
        <p:nvPicPr>
          <p:cNvPr id="53" name="Google Shape;53;p14"/>
          <p:cNvPicPr preferRelativeResize="0"/>
          <p:nvPr/>
        </p:nvPicPr>
        <p:blipFill rotWithShape="1">
          <a:blip r:embed="rId3">
            <a:alphaModFix/>
          </a:blip>
          <a:srcRect b="0" l="62123" r="0" t="0"/>
          <a:stretch/>
        </p:blipFill>
        <p:spPr>
          <a:xfrm>
            <a:off x="0" y="0"/>
            <a:ext cx="1475488" cy="1735160"/>
          </a:xfrm>
          <a:prstGeom prst="rect">
            <a:avLst/>
          </a:prstGeom>
          <a:noFill/>
          <a:ln>
            <a:noFill/>
          </a:ln>
        </p:spPr>
      </p:pic>
      <p:pic>
        <p:nvPicPr>
          <p:cNvPr id="54" name="Google Shape;54;p14">
            <a:hlinkClick r:id="rId4"/>
          </p:cNvPr>
          <p:cNvPicPr preferRelativeResize="0"/>
          <p:nvPr/>
        </p:nvPicPr>
        <p:blipFill rotWithShape="1">
          <a:blip r:embed="rId5">
            <a:alphaModFix/>
          </a:blip>
          <a:srcRect b="0" l="29909" r="0" t="0"/>
          <a:stretch/>
        </p:blipFill>
        <p:spPr>
          <a:xfrm>
            <a:off x="4518422" y="5297943"/>
            <a:ext cx="1299346" cy="142875"/>
          </a:xfrm>
          <a:prstGeom prst="rect">
            <a:avLst/>
          </a:prstGeom>
          <a:noFill/>
          <a:ln>
            <a:noFill/>
          </a:ln>
        </p:spPr>
      </p:pic>
      <p:sp>
        <p:nvSpPr>
          <p:cNvPr id="55" name="Google Shape;55;p14">
            <a:hlinkClick r:id="rId6"/>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ko" sz="800" u="sng" cap="none" strike="noStrike">
                <a:solidFill>
                  <a:schemeClr val="dk1"/>
                </a:solidFill>
                <a:latin typeface="Arial"/>
                <a:ea typeface="Arial"/>
                <a:cs typeface="Arial"/>
                <a:sym typeface="Arial"/>
                <a:hlinkClick r:id="rId7">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56" name="Google Shape;56;p14"/>
          <p:cNvPicPr preferRelativeResize="0"/>
          <p:nvPr/>
        </p:nvPicPr>
        <p:blipFill rotWithShape="1">
          <a:blip r:embed="rId8">
            <a:alphaModFix/>
          </a:blip>
          <a:srcRect b="0" l="55161" r="0" t="0"/>
          <a:stretch/>
        </p:blipFill>
        <p:spPr>
          <a:xfrm flipH="1" rot="10800000">
            <a:off x="0" y="2740303"/>
            <a:ext cx="2063750" cy="2403197"/>
          </a:xfrm>
          <a:prstGeom prst="rect">
            <a:avLst/>
          </a:prstGeom>
          <a:noFill/>
          <a:ln>
            <a:noFill/>
          </a:ln>
        </p:spPr>
      </p:pic>
      <p:pic>
        <p:nvPicPr>
          <p:cNvPr id="57" name="Google Shape;57;p14"/>
          <p:cNvPicPr preferRelativeResize="0"/>
          <p:nvPr/>
        </p:nvPicPr>
        <p:blipFill rotWithShape="1">
          <a:blip r:embed="rId9">
            <a:alphaModFix/>
          </a:blip>
          <a:srcRect b="0" l="0" r="54270" t="0"/>
          <a:stretch/>
        </p:blipFill>
        <p:spPr>
          <a:xfrm rot="10800000">
            <a:off x="0" y="3143332"/>
            <a:ext cx="1370740" cy="1869635"/>
          </a:xfrm>
          <a:prstGeom prst="rect">
            <a:avLst/>
          </a:prstGeom>
          <a:noFill/>
          <a:ln>
            <a:noFill/>
          </a:ln>
        </p:spPr>
      </p:pic>
      <p:pic>
        <p:nvPicPr>
          <p:cNvPr id="58" name="Google Shape;58;p14"/>
          <p:cNvPicPr preferRelativeResize="0"/>
          <p:nvPr/>
        </p:nvPicPr>
        <p:blipFill rotWithShape="1">
          <a:blip r:embed="rId10">
            <a:alphaModFix/>
          </a:blip>
          <a:srcRect b="0" l="0" r="54228" t="0"/>
          <a:stretch/>
        </p:blipFill>
        <p:spPr>
          <a:xfrm>
            <a:off x="7176370" y="0"/>
            <a:ext cx="1967630" cy="2637443"/>
          </a:xfrm>
          <a:prstGeom prst="rect">
            <a:avLst/>
          </a:prstGeom>
          <a:noFill/>
          <a:ln>
            <a:noFill/>
          </a:ln>
        </p:spPr>
      </p:pic>
      <p:pic>
        <p:nvPicPr>
          <p:cNvPr id="59" name="Google Shape;59;p14"/>
          <p:cNvPicPr preferRelativeResize="0"/>
          <p:nvPr/>
        </p:nvPicPr>
        <p:blipFill rotWithShape="1">
          <a:blip r:embed="rId11">
            <a:alphaModFix/>
          </a:blip>
          <a:srcRect b="0" l="0" r="62536" t="0"/>
          <a:stretch/>
        </p:blipFill>
        <p:spPr>
          <a:xfrm>
            <a:off x="7684642" y="414182"/>
            <a:ext cx="1459357" cy="1735160"/>
          </a:xfrm>
          <a:prstGeom prst="rect">
            <a:avLst/>
          </a:prstGeom>
          <a:noFill/>
          <a:ln>
            <a:noFill/>
          </a:ln>
        </p:spPr>
      </p:pic>
      <p:pic>
        <p:nvPicPr>
          <p:cNvPr id="60" name="Google Shape;60;p14"/>
          <p:cNvPicPr preferRelativeResize="0"/>
          <p:nvPr/>
        </p:nvPicPr>
        <p:blipFill rotWithShape="1">
          <a:blip r:embed="rId12">
            <a:alphaModFix/>
          </a:blip>
          <a:srcRect b="50167" l="0" r="32148" t="0"/>
          <a:stretch/>
        </p:blipFill>
        <p:spPr>
          <a:xfrm>
            <a:off x="358097" y="470699"/>
            <a:ext cx="1752036" cy="419381"/>
          </a:xfrm>
          <a:prstGeom prst="rect">
            <a:avLst/>
          </a:prstGeom>
          <a:noFill/>
          <a:ln>
            <a:noFill/>
          </a:ln>
        </p:spPr>
      </p:pic>
      <p:pic>
        <p:nvPicPr>
          <p:cNvPr id="61" name="Google Shape;61;p14"/>
          <p:cNvPicPr preferRelativeResize="0"/>
          <p:nvPr/>
        </p:nvPicPr>
        <p:blipFill rotWithShape="1">
          <a:blip r:embed="rId13">
            <a:alphaModFix/>
          </a:blip>
          <a:srcRect b="0" l="0" r="0" t="0"/>
          <a:stretch/>
        </p:blipFill>
        <p:spPr>
          <a:xfrm>
            <a:off x="6623398" y="4363228"/>
            <a:ext cx="1856395" cy="366090"/>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PTMON slide">
  <p:cSld name="1_PPTMON slide">
    <p:spTree>
      <p:nvGrpSpPr>
        <p:cNvPr id="62" name="Shape 62"/>
        <p:cNvGrpSpPr/>
        <p:nvPr/>
      </p:nvGrpSpPr>
      <p:grpSpPr>
        <a:xfrm>
          <a:off x="0" y="0"/>
          <a:ext cx="0" cy="0"/>
          <a:chOff x="0" y="0"/>
          <a:chExt cx="0" cy="0"/>
        </a:xfrm>
      </p:grpSpPr>
      <p:pic>
        <p:nvPicPr>
          <p:cNvPr id="63" name="Google Shape;63;p15">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64" name="Google Shape;64;p15">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65" name="Google Shape;65;p15"/>
          <p:cNvPicPr preferRelativeResize="0"/>
          <p:nvPr/>
        </p:nvPicPr>
        <p:blipFill rotWithShape="1">
          <a:blip r:embed="rId6">
            <a:alphaModFix/>
          </a:blip>
          <a:srcRect b="0" l="65085" r="0" t="0"/>
          <a:stretch/>
        </p:blipFill>
        <p:spPr>
          <a:xfrm>
            <a:off x="0" y="0"/>
            <a:ext cx="1424022" cy="2129624"/>
          </a:xfrm>
          <a:prstGeom prst="rect">
            <a:avLst/>
          </a:prstGeom>
          <a:noFill/>
          <a:ln>
            <a:noFill/>
          </a:ln>
        </p:spPr>
      </p:pic>
      <p:pic>
        <p:nvPicPr>
          <p:cNvPr id="66" name="Google Shape;66;p15"/>
          <p:cNvPicPr preferRelativeResize="0"/>
          <p:nvPr/>
        </p:nvPicPr>
        <p:blipFill rotWithShape="1">
          <a:blip r:embed="rId7">
            <a:alphaModFix/>
          </a:blip>
          <a:srcRect b="0" l="0" r="69108" t="0"/>
          <a:stretch/>
        </p:blipFill>
        <p:spPr>
          <a:xfrm>
            <a:off x="7967173" y="2806296"/>
            <a:ext cx="1176827" cy="2337204"/>
          </a:xfrm>
          <a:prstGeom prst="rect">
            <a:avLst/>
          </a:prstGeom>
          <a:noFill/>
          <a:ln>
            <a:noFill/>
          </a:ln>
        </p:spPr>
      </p:pic>
      <p:pic>
        <p:nvPicPr>
          <p:cNvPr id="67" name="Google Shape;67;p15"/>
          <p:cNvPicPr preferRelativeResize="0"/>
          <p:nvPr/>
        </p:nvPicPr>
        <p:blipFill rotWithShape="1">
          <a:blip r:embed="rId8">
            <a:alphaModFix/>
          </a:blip>
          <a:srcRect b="0" l="0" r="53661" t="0"/>
          <a:stretch/>
        </p:blipFill>
        <p:spPr>
          <a:xfrm>
            <a:off x="7735024" y="0"/>
            <a:ext cx="1408977" cy="1649113"/>
          </a:xfrm>
          <a:prstGeom prst="rect">
            <a:avLst/>
          </a:prstGeom>
          <a:noFill/>
          <a:ln>
            <a:noFill/>
          </a:ln>
        </p:spPr>
      </p:pic>
      <p:pic>
        <p:nvPicPr>
          <p:cNvPr id="68" name="Google Shape;68;p15"/>
          <p:cNvPicPr preferRelativeResize="0"/>
          <p:nvPr/>
        </p:nvPicPr>
        <p:blipFill rotWithShape="1">
          <a:blip r:embed="rId9">
            <a:alphaModFix/>
          </a:blip>
          <a:srcRect b="0" l="54765" r="0" t="0"/>
          <a:stretch/>
        </p:blipFill>
        <p:spPr>
          <a:xfrm>
            <a:off x="0" y="3309870"/>
            <a:ext cx="1678021" cy="1833630"/>
          </a:xfrm>
          <a:prstGeom prst="rect">
            <a:avLst/>
          </a:prstGeom>
          <a:noFill/>
          <a:ln>
            <a:noFill/>
          </a:ln>
        </p:spPr>
      </p:pic>
      <p:pic>
        <p:nvPicPr>
          <p:cNvPr id="69" name="Google Shape;69;p15"/>
          <p:cNvPicPr preferRelativeResize="0"/>
          <p:nvPr/>
        </p:nvPicPr>
        <p:blipFill rotWithShape="1">
          <a:blip r:embed="rId10">
            <a:alphaModFix/>
          </a:blip>
          <a:srcRect b="0" l="65847" r="0" t="0"/>
          <a:stretch/>
        </p:blipFill>
        <p:spPr>
          <a:xfrm>
            <a:off x="0" y="240255"/>
            <a:ext cx="1038483" cy="1649113"/>
          </a:xfrm>
          <a:prstGeom prst="rect">
            <a:avLst/>
          </a:prstGeom>
          <a:noFill/>
          <a:ln>
            <a:noFill/>
          </a:ln>
        </p:spPr>
      </p:pic>
      <p:pic>
        <p:nvPicPr>
          <p:cNvPr id="70" name="Google Shape;70;p15"/>
          <p:cNvPicPr preferRelativeResize="0"/>
          <p:nvPr/>
        </p:nvPicPr>
        <p:blipFill rotWithShape="1">
          <a:blip r:embed="rId10">
            <a:alphaModFix/>
          </a:blip>
          <a:srcRect b="0" l="0" r="72475" t="0"/>
          <a:stretch/>
        </p:blipFill>
        <p:spPr>
          <a:xfrm>
            <a:off x="8307060" y="3309870"/>
            <a:ext cx="836940" cy="1649113"/>
          </a:xfrm>
          <a:prstGeom prst="rect">
            <a:avLst/>
          </a:prstGeom>
          <a:noFill/>
          <a:ln>
            <a:noFill/>
          </a:ln>
        </p:spPr>
      </p:pic>
      <p:pic>
        <p:nvPicPr>
          <p:cNvPr id="71" name="Google Shape;71;p15"/>
          <p:cNvPicPr preferRelativeResize="0"/>
          <p:nvPr/>
        </p:nvPicPr>
        <p:blipFill rotWithShape="1">
          <a:blip r:embed="rId11">
            <a:alphaModFix/>
          </a:blip>
          <a:srcRect b="50167" l="46175" r="32148" t="0"/>
          <a:stretch/>
        </p:blipFill>
        <p:spPr>
          <a:xfrm>
            <a:off x="8235950" y="340202"/>
            <a:ext cx="717025" cy="537242"/>
          </a:xfrm>
          <a:prstGeom prst="rect">
            <a:avLst/>
          </a:prstGeom>
          <a:noFill/>
          <a:ln>
            <a:noFill/>
          </a:ln>
        </p:spPr>
      </p:pic>
      <p:pic>
        <p:nvPicPr>
          <p:cNvPr id="72" name="Google Shape;72;p15"/>
          <p:cNvPicPr preferRelativeResize="0"/>
          <p:nvPr/>
        </p:nvPicPr>
        <p:blipFill rotWithShape="1">
          <a:blip r:embed="rId12">
            <a:alphaModFix/>
          </a:blip>
          <a:srcRect b="0" l="0" r="0" t="68644"/>
          <a:stretch/>
        </p:blipFill>
        <p:spPr>
          <a:xfrm>
            <a:off x="219881" y="4787900"/>
            <a:ext cx="2378107" cy="14705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PPTMON slide">
  <p:cSld name="2_PPTMON slide">
    <p:spTree>
      <p:nvGrpSpPr>
        <p:cNvPr id="73" name="Shape 73"/>
        <p:cNvGrpSpPr/>
        <p:nvPr/>
      </p:nvGrpSpPr>
      <p:grpSpPr>
        <a:xfrm>
          <a:off x="0" y="0"/>
          <a:ext cx="0" cy="0"/>
          <a:chOff x="0" y="0"/>
          <a:chExt cx="0" cy="0"/>
        </a:xfrm>
      </p:grpSpPr>
      <p:pic>
        <p:nvPicPr>
          <p:cNvPr id="74" name="Google Shape;74;p16">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75" name="Google Shape;75;p16">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76" name="Google Shape;76;p16"/>
          <p:cNvPicPr preferRelativeResize="0"/>
          <p:nvPr/>
        </p:nvPicPr>
        <p:blipFill rotWithShape="1">
          <a:blip r:embed="rId6">
            <a:alphaModFix/>
          </a:blip>
          <a:srcRect b="0" l="0" r="64617" t="0"/>
          <a:stretch/>
        </p:blipFill>
        <p:spPr>
          <a:xfrm>
            <a:off x="7700927" y="0"/>
            <a:ext cx="1443073" cy="2129624"/>
          </a:xfrm>
          <a:prstGeom prst="rect">
            <a:avLst/>
          </a:prstGeom>
          <a:noFill/>
          <a:ln>
            <a:noFill/>
          </a:ln>
        </p:spPr>
      </p:pic>
      <p:pic>
        <p:nvPicPr>
          <p:cNvPr id="77" name="Google Shape;77;p16"/>
          <p:cNvPicPr preferRelativeResize="0"/>
          <p:nvPr/>
        </p:nvPicPr>
        <p:blipFill rotWithShape="1">
          <a:blip r:embed="rId7">
            <a:alphaModFix/>
          </a:blip>
          <a:srcRect b="0" l="68939" r="0" t="0"/>
          <a:stretch/>
        </p:blipFill>
        <p:spPr>
          <a:xfrm>
            <a:off x="-1" y="2806296"/>
            <a:ext cx="1183285" cy="2337204"/>
          </a:xfrm>
          <a:prstGeom prst="rect">
            <a:avLst/>
          </a:prstGeom>
          <a:noFill/>
          <a:ln>
            <a:noFill/>
          </a:ln>
        </p:spPr>
      </p:pic>
      <p:pic>
        <p:nvPicPr>
          <p:cNvPr id="78" name="Google Shape;78;p16"/>
          <p:cNvPicPr preferRelativeResize="0"/>
          <p:nvPr/>
        </p:nvPicPr>
        <p:blipFill rotWithShape="1">
          <a:blip r:embed="rId8">
            <a:alphaModFix/>
          </a:blip>
          <a:srcRect b="0" l="0" r="40917" t="0"/>
          <a:stretch/>
        </p:blipFill>
        <p:spPr>
          <a:xfrm>
            <a:off x="7574600" y="3486699"/>
            <a:ext cx="1569400" cy="1656801"/>
          </a:xfrm>
          <a:prstGeom prst="rect">
            <a:avLst/>
          </a:prstGeom>
          <a:noFill/>
          <a:ln>
            <a:noFill/>
          </a:ln>
        </p:spPr>
      </p:pic>
      <p:pic>
        <p:nvPicPr>
          <p:cNvPr id="79" name="Google Shape;79;p16"/>
          <p:cNvPicPr preferRelativeResize="0"/>
          <p:nvPr/>
        </p:nvPicPr>
        <p:blipFill rotWithShape="1">
          <a:blip r:embed="rId9">
            <a:alphaModFix/>
          </a:blip>
          <a:srcRect b="0" l="55982" r="0" t="0"/>
          <a:stretch/>
        </p:blipFill>
        <p:spPr>
          <a:xfrm>
            <a:off x="0" y="0"/>
            <a:ext cx="1519473" cy="1537634"/>
          </a:xfrm>
          <a:prstGeom prst="rect">
            <a:avLst/>
          </a:prstGeom>
          <a:noFill/>
          <a:ln>
            <a:noFill/>
          </a:ln>
        </p:spPr>
      </p:pic>
      <p:pic>
        <p:nvPicPr>
          <p:cNvPr id="80" name="Google Shape;80;p16"/>
          <p:cNvPicPr preferRelativeResize="0"/>
          <p:nvPr/>
        </p:nvPicPr>
        <p:blipFill rotWithShape="1">
          <a:blip r:embed="rId10">
            <a:alphaModFix/>
          </a:blip>
          <a:srcRect b="0" l="0" r="75770" t="0"/>
          <a:stretch/>
        </p:blipFill>
        <p:spPr>
          <a:xfrm>
            <a:off x="8307551" y="131323"/>
            <a:ext cx="836449" cy="1537634"/>
          </a:xfrm>
          <a:prstGeom prst="rect">
            <a:avLst/>
          </a:prstGeom>
          <a:noFill/>
          <a:ln>
            <a:noFill/>
          </a:ln>
        </p:spPr>
      </p:pic>
      <p:pic>
        <p:nvPicPr>
          <p:cNvPr id="81" name="Google Shape;81;p16"/>
          <p:cNvPicPr preferRelativeResize="0"/>
          <p:nvPr/>
        </p:nvPicPr>
        <p:blipFill rotWithShape="1">
          <a:blip r:embed="rId11">
            <a:alphaModFix/>
          </a:blip>
          <a:srcRect b="0" l="68102" r="0" t="0"/>
          <a:stretch/>
        </p:blipFill>
        <p:spPr>
          <a:xfrm>
            <a:off x="-1" y="3232931"/>
            <a:ext cx="1183285" cy="1833630"/>
          </a:xfrm>
          <a:prstGeom prst="rect">
            <a:avLst/>
          </a:prstGeom>
          <a:noFill/>
          <a:ln>
            <a:noFill/>
          </a:ln>
        </p:spPr>
      </p:pic>
      <p:pic>
        <p:nvPicPr>
          <p:cNvPr id="82" name="Google Shape;82;p16"/>
          <p:cNvPicPr preferRelativeResize="0"/>
          <p:nvPr/>
        </p:nvPicPr>
        <p:blipFill rotWithShape="1">
          <a:blip r:embed="rId12">
            <a:alphaModFix/>
          </a:blip>
          <a:srcRect b="50167" l="0" r="32148" t="23349"/>
          <a:stretch/>
        </p:blipFill>
        <p:spPr>
          <a:xfrm rot="5400000">
            <a:off x="-756963" y="1248391"/>
            <a:ext cx="2244419" cy="285505"/>
          </a:xfrm>
          <a:prstGeom prst="rect">
            <a:avLst/>
          </a:prstGeom>
          <a:noFill/>
          <a:ln>
            <a:noFill/>
          </a:ln>
        </p:spPr>
      </p:pic>
      <p:pic>
        <p:nvPicPr>
          <p:cNvPr id="83" name="Google Shape;83;p16"/>
          <p:cNvPicPr preferRelativeResize="0"/>
          <p:nvPr/>
        </p:nvPicPr>
        <p:blipFill rotWithShape="1">
          <a:blip r:embed="rId13">
            <a:alphaModFix/>
          </a:blip>
          <a:srcRect b="62139" l="0" r="0" t="0"/>
          <a:stretch/>
        </p:blipFill>
        <p:spPr>
          <a:xfrm rot="5400000">
            <a:off x="7643674" y="3613630"/>
            <a:ext cx="2378107" cy="177557"/>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PPTMON slide">
  <p:cSld name="4_PPTMON slide">
    <p:spTree>
      <p:nvGrpSpPr>
        <p:cNvPr id="84" name="Shape 84"/>
        <p:cNvGrpSpPr/>
        <p:nvPr/>
      </p:nvGrpSpPr>
      <p:grpSpPr>
        <a:xfrm>
          <a:off x="0" y="0"/>
          <a:ext cx="0" cy="0"/>
          <a:chOff x="0" y="0"/>
          <a:chExt cx="0" cy="0"/>
        </a:xfrm>
      </p:grpSpPr>
      <p:pic>
        <p:nvPicPr>
          <p:cNvPr id="85" name="Google Shape;85;p17">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86" name="Google Shape;86;p17">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87" name="Google Shape;87;p17"/>
          <p:cNvPicPr preferRelativeResize="0"/>
          <p:nvPr/>
        </p:nvPicPr>
        <p:blipFill rotWithShape="1">
          <a:blip r:embed="rId6">
            <a:alphaModFix/>
          </a:blip>
          <a:srcRect b="0" l="-1" r="63162" t="0"/>
          <a:stretch/>
        </p:blipFill>
        <p:spPr>
          <a:xfrm>
            <a:off x="7740650" y="2806296"/>
            <a:ext cx="1403350" cy="2337204"/>
          </a:xfrm>
          <a:prstGeom prst="rect">
            <a:avLst/>
          </a:prstGeom>
          <a:noFill/>
          <a:ln>
            <a:noFill/>
          </a:ln>
        </p:spPr>
      </p:pic>
      <p:pic>
        <p:nvPicPr>
          <p:cNvPr id="88" name="Google Shape;88;p17"/>
          <p:cNvPicPr preferRelativeResize="0"/>
          <p:nvPr/>
        </p:nvPicPr>
        <p:blipFill rotWithShape="1">
          <a:blip r:embed="rId6">
            <a:alphaModFix/>
          </a:blip>
          <a:srcRect b="0" l="63015" r="0" t="0"/>
          <a:stretch/>
        </p:blipFill>
        <p:spPr>
          <a:xfrm>
            <a:off x="0" y="0"/>
            <a:ext cx="1408935" cy="2337204"/>
          </a:xfrm>
          <a:prstGeom prst="rect">
            <a:avLst/>
          </a:prstGeom>
          <a:noFill/>
          <a:ln>
            <a:noFill/>
          </a:ln>
        </p:spPr>
      </p:pic>
      <p:pic>
        <p:nvPicPr>
          <p:cNvPr id="89" name="Google Shape;89;p17"/>
          <p:cNvPicPr preferRelativeResize="0"/>
          <p:nvPr/>
        </p:nvPicPr>
        <p:blipFill rotWithShape="1">
          <a:blip r:embed="rId7">
            <a:alphaModFix/>
          </a:blip>
          <a:srcRect b="0" l="40744" r="0" t="0"/>
          <a:stretch/>
        </p:blipFill>
        <p:spPr>
          <a:xfrm>
            <a:off x="0" y="3486699"/>
            <a:ext cx="1574005" cy="1656801"/>
          </a:xfrm>
          <a:prstGeom prst="rect">
            <a:avLst/>
          </a:prstGeom>
          <a:noFill/>
          <a:ln>
            <a:noFill/>
          </a:ln>
        </p:spPr>
      </p:pic>
      <p:pic>
        <p:nvPicPr>
          <p:cNvPr id="90" name="Google Shape;90;p17"/>
          <p:cNvPicPr preferRelativeResize="0"/>
          <p:nvPr/>
        </p:nvPicPr>
        <p:blipFill rotWithShape="1">
          <a:blip r:embed="rId8">
            <a:alphaModFix/>
          </a:blip>
          <a:srcRect b="0" l="0" r="57569" t="0"/>
          <a:stretch/>
        </p:blipFill>
        <p:spPr>
          <a:xfrm>
            <a:off x="7569996" y="0"/>
            <a:ext cx="1574005" cy="1833630"/>
          </a:xfrm>
          <a:prstGeom prst="rect">
            <a:avLst/>
          </a:prstGeom>
          <a:noFill/>
          <a:ln>
            <a:noFill/>
          </a:ln>
        </p:spPr>
      </p:pic>
      <p:pic>
        <p:nvPicPr>
          <p:cNvPr id="91" name="Google Shape;91;p17"/>
          <p:cNvPicPr preferRelativeResize="0"/>
          <p:nvPr/>
        </p:nvPicPr>
        <p:blipFill rotWithShape="1">
          <a:blip r:embed="rId9">
            <a:alphaModFix/>
          </a:blip>
          <a:srcRect b="0" l="0" r="65095" t="0"/>
          <a:stretch/>
        </p:blipFill>
        <p:spPr>
          <a:xfrm>
            <a:off x="8216845" y="3146498"/>
            <a:ext cx="927155" cy="1656801"/>
          </a:xfrm>
          <a:prstGeom prst="rect">
            <a:avLst/>
          </a:prstGeom>
          <a:noFill/>
          <a:ln>
            <a:noFill/>
          </a:ln>
        </p:spPr>
      </p:pic>
      <p:pic>
        <p:nvPicPr>
          <p:cNvPr id="92" name="Google Shape;92;p17"/>
          <p:cNvPicPr preferRelativeResize="0"/>
          <p:nvPr/>
        </p:nvPicPr>
        <p:blipFill rotWithShape="1">
          <a:blip r:embed="rId9">
            <a:alphaModFix/>
          </a:blip>
          <a:srcRect b="0" l="58112" r="0" t="0"/>
          <a:stretch/>
        </p:blipFill>
        <p:spPr>
          <a:xfrm>
            <a:off x="-1" y="176829"/>
            <a:ext cx="1112674" cy="1656801"/>
          </a:xfrm>
          <a:prstGeom prst="rect">
            <a:avLst/>
          </a:prstGeom>
          <a:noFill/>
          <a:ln>
            <a:noFill/>
          </a:ln>
        </p:spPr>
      </p:pic>
      <p:pic>
        <p:nvPicPr>
          <p:cNvPr id="93" name="Google Shape;93;p17"/>
          <p:cNvPicPr preferRelativeResize="0"/>
          <p:nvPr/>
        </p:nvPicPr>
        <p:blipFill rotWithShape="1">
          <a:blip r:embed="rId10">
            <a:alphaModFix/>
          </a:blip>
          <a:srcRect b="50167" l="31200" r="32148" t="0"/>
          <a:stretch/>
        </p:blipFill>
        <p:spPr>
          <a:xfrm>
            <a:off x="7740650" y="340202"/>
            <a:ext cx="1212325" cy="537242"/>
          </a:xfrm>
          <a:prstGeom prst="rect">
            <a:avLst/>
          </a:prstGeom>
          <a:noFill/>
          <a:ln>
            <a:noFill/>
          </a:ln>
        </p:spPr>
      </p:pic>
      <p:pic>
        <p:nvPicPr>
          <p:cNvPr id="94" name="Google Shape;94;p17"/>
          <p:cNvPicPr preferRelativeResize="0"/>
          <p:nvPr/>
        </p:nvPicPr>
        <p:blipFill rotWithShape="1">
          <a:blip r:embed="rId11">
            <a:alphaModFix/>
          </a:blip>
          <a:srcRect b="0" l="40487" r="0" t="0"/>
          <a:stretch/>
        </p:blipFill>
        <p:spPr>
          <a:xfrm>
            <a:off x="0" y="4465979"/>
            <a:ext cx="1415285" cy="468974"/>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PPTMON slide">
  <p:cSld name="5_PPTMON slide">
    <p:spTree>
      <p:nvGrpSpPr>
        <p:cNvPr id="95" name="Shape 95"/>
        <p:cNvGrpSpPr/>
        <p:nvPr/>
      </p:nvGrpSpPr>
      <p:grpSpPr>
        <a:xfrm>
          <a:off x="0" y="0"/>
          <a:ext cx="0" cy="0"/>
          <a:chOff x="0" y="0"/>
          <a:chExt cx="0" cy="0"/>
        </a:xfrm>
      </p:grpSpPr>
      <p:pic>
        <p:nvPicPr>
          <p:cNvPr id="96" name="Google Shape;96;p18">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97" name="Google Shape;97;p18">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98" name="Google Shape;98;p18"/>
          <p:cNvPicPr preferRelativeResize="0"/>
          <p:nvPr/>
        </p:nvPicPr>
        <p:blipFill rotWithShape="1">
          <a:blip r:embed="rId6">
            <a:alphaModFix/>
          </a:blip>
          <a:srcRect b="0" l="0" r="63683" t="0"/>
          <a:stretch/>
        </p:blipFill>
        <p:spPr>
          <a:xfrm flipH="1">
            <a:off x="-1" y="2806296"/>
            <a:ext cx="1383505" cy="2337204"/>
          </a:xfrm>
          <a:prstGeom prst="rect">
            <a:avLst/>
          </a:prstGeom>
          <a:noFill/>
          <a:ln>
            <a:noFill/>
          </a:ln>
        </p:spPr>
      </p:pic>
      <p:pic>
        <p:nvPicPr>
          <p:cNvPr id="99" name="Google Shape;99;p18"/>
          <p:cNvPicPr preferRelativeResize="0"/>
          <p:nvPr/>
        </p:nvPicPr>
        <p:blipFill rotWithShape="1">
          <a:blip r:embed="rId7">
            <a:alphaModFix/>
          </a:blip>
          <a:srcRect b="0" l="0" r="65439" t="0"/>
          <a:stretch/>
        </p:blipFill>
        <p:spPr>
          <a:xfrm>
            <a:off x="7734396" y="0"/>
            <a:ext cx="1409606" cy="2129624"/>
          </a:xfrm>
          <a:prstGeom prst="rect">
            <a:avLst/>
          </a:prstGeom>
          <a:noFill/>
          <a:ln>
            <a:noFill/>
          </a:ln>
        </p:spPr>
      </p:pic>
      <p:pic>
        <p:nvPicPr>
          <p:cNvPr id="100" name="Google Shape;100;p18"/>
          <p:cNvPicPr preferRelativeResize="0"/>
          <p:nvPr/>
        </p:nvPicPr>
        <p:blipFill rotWithShape="1">
          <a:blip r:embed="rId8">
            <a:alphaModFix/>
          </a:blip>
          <a:srcRect b="0" l="38323" r="0" t="0"/>
          <a:stretch/>
        </p:blipFill>
        <p:spPr>
          <a:xfrm>
            <a:off x="0" y="0"/>
            <a:ext cx="1875395" cy="1649113"/>
          </a:xfrm>
          <a:prstGeom prst="rect">
            <a:avLst/>
          </a:prstGeom>
          <a:noFill/>
          <a:ln>
            <a:noFill/>
          </a:ln>
        </p:spPr>
      </p:pic>
      <p:pic>
        <p:nvPicPr>
          <p:cNvPr id="101" name="Google Shape;101;p18"/>
          <p:cNvPicPr preferRelativeResize="0"/>
          <p:nvPr/>
        </p:nvPicPr>
        <p:blipFill rotWithShape="1">
          <a:blip r:embed="rId9">
            <a:alphaModFix/>
          </a:blip>
          <a:srcRect b="0" l="0" r="32960" t="0"/>
          <a:stretch/>
        </p:blipFill>
        <p:spPr>
          <a:xfrm>
            <a:off x="7363226" y="3486699"/>
            <a:ext cx="1780775" cy="1656801"/>
          </a:xfrm>
          <a:prstGeom prst="rect">
            <a:avLst/>
          </a:prstGeom>
          <a:noFill/>
          <a:ln>
            <a:noFill/>
          </a:ln>
        </p:spPr>
      </p:pic>
      <p:pic>
        <p:nvPicPr>
          <p:cNvPr id="102" name="Google Shape;102;p18"/>
          <p:cNvPicPr preferRelativeResize="0"/>
          <p:nvPr/>
        </p:nvPicPr>
        <p:blipFill rotWithShape="1">
          <a:blip r:embed="rId10">
            <a:alphaModFix/>
          </a:blip>
          <a:srcRect b="0" l="0" r="63081" t="0"/>
          <a:stretch/>
        </p:blipFill>
        <p:spPr>
          <a:xfrm flipH="1">
            <a:off x="-1" y="3146498"/>
            <a:ext cx="980662" cy="1656801"/>
          </a:xfrm>
          <a:prstGeom prst="rect">
            <a:avLst/>
          </a:prstGeom>
          <a:noFill/>
          <a:ln>
            <a:noFill/>
          </a:ln>
        </p:spPr>
      </p:pic>
      <p:pic>
        <p:nvPicPr>
          <p:cNvPr id="103" name="Google Shape;103;p18"/>
          <p:cNvPicPr preferRelativeResize="0"/>
          <p:nvPr/>
        </p:nvPicPr>
        <p:blipFill rotWithShape="1">
          <a:blip r:embed="rId11">
            <a:alphaModFix/>
          </a:blip>
          <a:srcRect b="0" l="0" r="70668" t="0"/>
          <a:stretch/>
        </p:blipFill>
        <p:spPr>
          <a:xfrm>
            <a:off x="8252102" y="240255"/>
            <a:ext cx="891898" cy="1649113"/>
          </a:xfrm>
          <a:prstGeom prst="rect">
            <a:avLst/>
          </a:prstGeom>
          <a:noFill/>
          <a:ln>
            <a:noFill/>
          </a:ln>
        </p:spPr>
      </p:pic>
      <p:pic>
        <p:nvPicPr>
          <p:cNvPr id="104" name="Google Shape;104;p18"/>
          <p:cNvPicPr preferRelativeResize="0"/>
          <p:nvPr/>
        </p:nvPicPr>
        <p:blipFill rotWithShape="1">
          <a:blip r:embed="rId12">
            <a:alphaModFix/>
          </a:blip>
          <a:srcRect b="50167" l="0" r="32148" t="0"/>
          <a:stretch/>
        </p:blipFill>
        <p:spPr>
          <a:xfrm rot="5400000">
            <a:off x="-707803" y="1093843"/>
            <a:ext cx="2244419" cy="537242"/>
          </a:xfrm>
          <a:prstGeom prst="rect">
            <a:avLst/>
          </a:prstGeom>
          <a:noFill/>
          <a:ln>
            <a:noFill/>
          </a:ln>
        </p:spPr>
      </p:pic>
      <p:pic>
        <p:nvPicPr>
          <p:cNvPr id="105" name="Google Shape;105;p18"/>
          <p:cNvPicPr preferRelativeResize="0"/>
          <p:nvPr/>
        </p:nvPicPr>
        <p:blipFill rotWithShape="1">
          <a:blip r:embed="rId13">
            <a:alphaModFix/>
          </a:blip>
          <a:srcRect b="0" l="0" r="0" t="0"/>
          <a:stretch/>
        </p:blipFill>
        <p:spPr>
          <a:xfrm rot="5400000">
            <a:off x="7484919" y="3439240"/>
            <a:ext cx="2378107" cy="468974"/>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PPTMON slide">
  <p:cSld name="16_PPTMON slide">
    <p:spTree>
      <p:nvGrpSpPr>
        <p:cNvPr id="106" name="Shape 106"/>
        <p:cNvGrpSpPr/>
        <p:nvPr/>
      </p:nvGrpSpPr>
      <p:grpSpPr>
        <a:xfrm>
          <a:off x="0" y="0"/>
          <a:ext cx="0" cy="0"/>
          <a:chOff x="0" y="0"/>
          <a:chExt cx="0" cy="0"/>
        </a:xfrm>
      </p:grpSpPr>
      <p:pic>
        <p:nvPicPr>
          <p:cNvPr id="107" name="Google Shape;107;p19">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108" name="Google Shape;108;p19">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109" name="Google Shape;109;p19"/>
          <p:cNvPicPr preferRelativeResize="0"/>
          <p:nvPr/>
        </p:nvPicPr>
        <p:blipFill rotWithShape="1">
          <a:blip r:embed="rId6">
            <a:alphaModFix/>
          </a:blip>
          <a:srcRect b="0" l="0" r="58682" t="0"/>
          <a:stretch/>
        </p:blipFill>
        <p:spPr>
          <a:xfrm flipH="1" rot="10800000">
            <a:off x="7569996" y="0"/>
            <a:ext cx="1574005" cy="2337204"/>
          </a:xfrm>
          <a:prstGeom prst="rect">
            <a:avLst/>
          </a:prstGeom>
          <a:noFill/>
          <a:ln>
            <a:noFill/>
          </a:ln>
        </p:spPr>
      </p:pic>
      <p:pic>
        <p:nvPicPr>
          <p:cNvPr id="110" name="Google Shape;110;p19"/>
          <p:cNvPicPr preferRelativeResize="0"/>
          <p:nvPr/>
        </p:nvPicPr>
        <p:blipFill rotWithShape="1">
          <a:blip r:embed="rId6">
            <a:alphaModFix/>
          </a:blip>
          <a:srcRect b="0" l="63015" r="0" t="0"/>
          <a:stretch/>
        </p:blipFill>
        <p:spPr>
          <a:xfrm flipH="1" rot="10800000">
            <a:off x="0" y="2806296"/>
            <a:ext cx="1408935" cy="2337204"/>
          </a:xfrm>
          <a:prstGeom prst="rect">
            <a:avLst/>
          </a:prstGeom>
          <a:noFill/>
          <a:ln>
            <a:noFill/>
          </a:ln>
        </p:spPr>
      </p:pic>
      <p:pic>
        <p:nvPicPr>
          <p:cNvPr id="111" name="Google Shape;111;p19"/>
          <p:cNvPicPr preferRelativeResize="0"/>
          <p:nvPr/>
        </p:nvPicPr>
        <p:blipFill rotWithShape="1">
          <a:blip r:embed="rId7">
            <a:alphaModFix/>
          </a:blip>
          <a:srcRect b="0" l="40744" r="0" t="0"/>
          <a:stretch/>
        </p:blipFill>
        <p:spPr>
          <a:xfrm flipH="1" rot="10800000">
            <a:off x="0" y="0"/>
            <a:ext cx="1574005" cy="1656801"/>
          </a:xfrm>
          <a:prstGeom prst="rect">
            <a:avLst/>
          </a:prstGeom>
          <a:noFill/>
          <a:ln>
            <a:noFill/>
          </a:ln>
        </p:spPr>
      </p:pic>
      <p:pic>
        <p:nvPicPr>
          <p:cNvPr id="112" name="Google Shape;112;p19"/>
          <p:cNvPicPr preferRelativeResize="0"/>
          <p:nvPr/>
        </p:nvPicPr>
        <p:blipFill rotWithShape="1">
          <a:blip r:embed="rId8">
            <a:alphaModFix/>
          </a:blip>
          <a:srcRect b="0" l="0" r="57569" t="0"/>
          <a:stretch/>
        </p:blipFill>
        <p:spPr>
          <a:xfrm flipH="1" rot="10800000">
            <a:off x="7569996" y="3309870"/>
            <a:ext cx="1574005" cy="1833630"/>
          </a:xfrm>
          <a:prstGeom prst="rect">
            <a:avLst/>
          </a:prstGeom>
          <a:noFill/>
          <a:ln>
            <a:noFill/>
          </a:ln>
        </p:spPr>
      </p:pic>
      <p:pic>
        <p:nvPicPr>
          <p:cNvPr id="113" name="Google Shape;113;p19"/>
          <p:cNvPicPr preferRelativeResize="0"/>
          <p:nvPr/>
        </p:nvPicPr>
        <p:blipFill rotWithShape="1">
          <a:blip r:embed="rId9">
            <a:alphaModFix/>
          </a:blip>
          <a:srcRect b="0" l="0" r="53978" t="0"/>
          <a:stretch/>
        </p:blipFill>
        <p:spPr>
          <a:xfrm flipH="1" rot="10800000">
            <a:off x="7921570" y="340201"/>
            <a:ext cx="1222430" cy="1656801"/>
          </a:xfrm>
          <a:prstGeom prst="rect">
            <a:avLst/>
          </a:prstGeom>
          <a:noFill/>
          <a:ln>
            <a:noFill/>
          </a:ln>
        </p:spPr>
      </p:pic>
      <p:pic>
        <p:nvPicPr>
          <p:cNvPr id="114" name="Google Shape;114;p19"/>
          <p:cNvPicPr preferRelativeResize="0"/>
          <p:nvPr/>
        </p:nvPicPr>
        <p:blipFill rotWithShape="1">
          <a:blip r:embed="rId9">
            <a:alphaModFix/>
          </a:blip>
          <a:srcRect b="0" l="58112" r="0" t="0"/>
          <a:stretch/>
        </p:blipFill>
        <p:spPr>
          <a:xfrm flipH="1" rot="10800000">
            <a:off x="-1" y="3309870"/>
            <a:ext cx="1112674" cy="1656801"/>
          </a:xfrm>
          <a:prstGeom prst="rect">
            <a:avLst/>
          </a:prstGeom>
          <a:noFill/>
          <a:ln>
            <a:noFill/>
          </a:ln>
        </p:spPr>
      </p:pic>
      <p:pic>
        <p:nvPicPr>
          <p:cNvPr id="115" name="Google Shape;115;p19"/>
          <p:cNvPicPr preferRelativeResize="0"/>
          <p:nvPr/>
        </p:nvPicPr>
        <p:blipFill rotWithShape="1">
          <a:blip r:embed="rId10">
            <a:alphaModFix/>
          </a:blip>
          <a:srcRect b="50167" l="0" r="78176" t="0"/>
          <a:stretch/>
        </p:blipFill>
        <p:spPr>
          <a:xfrm>
            <a:off x="390746" y="379573"/>
            <a:ext cx="721927" cy="537242"/>
          </a:xfrm>
          <a:prstGeom prst="rect">
            <a:avLst/>
          </a:prstGeom>
          <a:noFill/>
          <a:ln>
            <a:noFill/>
          </a:ln>
        </p:spPr>
      </p:pic>
      <p:pic>
        <p:nvPicPr>
          <p:cNvPr id="116" name="Google Shape;116;p19"/>
          <p:cNvPicPr preferRelativeResize="0"/>
          <p:nvPr/>
        </p:nvPicPr>
        <p:blipFill rotWithShape="1">
          <a:blip r:embed="rId11">
            <a:alphaModFix/>
          </a:blip>
          <a:srcRect b="0" l="0" r="0" t="0"/>
          <a:stretch/>
        </p:blipFill>
        <p:spPr>
          <a:xfrm rot="5400000">
            <a:off x="7402431" y="3543131"/>
            <a:ext cx="2378107" cy="468974"/>
          </a:xfrm>
          <a:prstGeom prst="rect">
            <a:avLst/>
          </a:prstGeom>
          <a:noFill/>
          <a:ln>
            <a:noFill/>
          </a:ln>
        </p:spPr>
      </p:pic>
      <p:sp>
        <p:nvSpPr>
          <p:cNvPr id="117" name="Google Shape;117;p19"/>
          <p:cNvSpPr/>
          <p:nvPr>
            <p:ph idx="2" type="pic"/>
          </p:nvPr>
        </p:nvSpPr>
        <p:spPr>
          <a:xfrm>
            <a:off x="627925" y="897751"/>
            <a:ext cx="3348000" cy="3347996"/>
          </a:xfrm>
          <a:prstGeom prst="rect">
            <a:avLst/>
          </a:prstGeom>
          <a:solidFill>
            <a:srgbClr val="F2F2F2"/>
          </a:solid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PPTMON slide">
  <p:cSld name="18_PPTMON slide">
    <p:spTree>
      <p:nvGrpSpPr>
        <p:cNvPr id="118" name="Shape 118"/>
        <p:cNvGrpSpPr/>
        <p:nvPr/>
      </p:nvGrpSpPr>
      <p:grpSpPr>
        <a:xfrm>
          <a:off x="0" y="0"/>
          <a:ext cx="0" cy="0"/>
          <a:chOff x="0" y="0"/>
          <a:chExt cx="0" cy="0"/>
        </a:xfrm>
      </p:grpSpPr>
      <p:pic>
        <p:nvPicPr>
          <p:cNvPr id="119" name="Google Shape;119;p20">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120" name="Google Shape;120;p20">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121" name="Google Shape;121;p20"/>
          <p:cNvPicPr preferRelativeResize="0"/>
          <p:nvPr/>
        </p:nvPicPr>
        <p:blipFill rotWithShape="1">
          <a:blip r:embed="rId6">
            <a:alphaModFix/>
          </a:blip>
          <a:srcRect b="0" l="63015" r="0" t="0"/>
          <a:stretch/>
        </p:blipFill>
        <p:spPr>
          <a:xfrm rot="10800000">
            <a:off x="7735065" y="1"/>
            <a:ext cx="1408935" cy="2337204"/>
          </a:xfrm>
          <a:prstGeom prst="rect">
            <a:avLst/>
          </a:prstGeom>
          <a:noFill/>
          <a:ln>
            <a:noFill/>
          </a:ln>
        </p:spPr>
      </p:pic>
      <p:pic>
        <p:nvPicPr>
          <p:cNvPr id="122" name="Google Shape;122;p20"/>
          <p:cNvPicPr preferRelativeResize="0"/>
          <p:nvPr/>
        </p:nvPicPr>
        <p:blipFill rotWithShape="1">
          <a:blip r:embed="rId7">
            <a:alphaModFix/>
          </a:blip>
          <a:srcRect b="0" l="69143" r="0" t="0"/>
          <a:stretch/>
        </p:blipFill>
        <p:spPr>
          <a:xfrm flipH="1" rot="10800000">
            <a:off x="-1" y="3013876"/>
            <a:ext cx="1258516" cy="2129624"/>
          </a:xfrm>
          <a:prstGeom prst="rect">
            <a:avLst/>
          </a:prstGeom>
          <a:noFill/>
          <a:ln>
            <a:noFill/>
          </a:ln>
        </p:spPr>
      </p:pic>
      <p:pic>
        <p:nvPicPr>
          <p:cNvPr id="123" name="Google Shape;123;p20"/>
          <p:cNvPicPr preferRelativeResize="0"/>
          <p:nvPr/>
        </p:nvPicPr>
        <p:blipFill rotWithShape="1">
          <a:blip r:embed="rId8">
            <a:alphaModFix/>
          </a:blip>
          <a:srcRect b="0" l="0" r="34685" t="0"/>
          <a:stretch/>
        </p:blipFill>
        <p:spPr>
          <a:xfrm flipH="1" rot="10800000">
            <a:off x="6889337" y="3605866"/>
            <a:ext cx="2254663" cy="1537634"/>
          </a:xfrm>
          <a:prstGeom prst="rect">
            <a:avLst/>
          </a:prstGeom>
          <a:noFill/>
          <a:ln>
            <a:noFill/>
          </a:ln>
        </p:spPr>
      </p:pic>
      <p:pic>
        <p:nvPicPr>
          <p:cNvPr id="124" name="Google Shape;124;p20"/>
          <p:cNvPicPr preferRelativeResize="0"/>
          <p:nvPr/>
        </p:nvPicPr>
        <p:blipFill rotWithShape="1">
          <a:blip r:embed="rId9">
            <a:alphaModFix/>
          </a:blip>
          <a:srcRect b="0" l="34003" r="0" t="0"/>
          <a:stretch/>
        </p:blipFill>
        <p:spPr>
          <a:xfrm flipH="1" rot="10800000">
            <a:off x="-1" y="0"/>
            <a:ext cx="2448182" cy="1833630"/>
          </a:xfrm>
          <a:prstGeom prst="rect">
            <a:avLst/>
          </a:prstGeom>
          <a:noFill/>
          <a:ln>
            <a:noFill/>
          </a:ln>
        </p:spPr>
      </p:pic>
      <p:pic>
        <p:nvPicPr>
          <p:cNvPr id="125" name="Google Shape;125;p20"/>
          <p:cNvPicPr preferRelativeResize="0"/>
          <p:nvPr/>
        </p:nvPicPr>
        <p:blipFill rotWithShape="1">
          <a:blip r:embed="rId10">
            <a:alphaModFix/>
          </a:blip>
          <a:srcRect b="0" l="59470" r="0" t="0"/>
          <a:stretch/>
        </p:blipFill>
        <p:spPr>
          <a:xfrm rot="10800000">
            <a:off x="7911603" y="344047"/>
            <a:ext cx="1232396" cy="1649113"/>
          </a:xfrm>
          <a:prstGeom prst="rect">
            <a:avLst/>
          </a:prstGeom>
          <a:noFill/>
          <a:ln>
            <a:noFill/>
          </a:ln>
        </p:spPr>
      </p:pic>
      <p:pic>
        <p:nvPicPr>
          <p:cNvPr id="126" name="Google Shape;126;p20"/>
          <p:cNvPicPr preferRelativeResize="0"/>
          <p:nvPr/>
        </p:nvPicPr>
        <p:blipFill rotWithShape="1">
          <a:blip r:embed="rId11">
            <a:alphaModFix/>
          </a:blip>
          <a:srcRect b="0" l="68415" r="-1" t="0"/>
          <a:stretch/>
        </p:blipFill>
        <p:spPr>
          <a:xfrm flipH="1" rot="10800000">
            <a:off x="-1" y="3369967"/>
            <a:ext cx="839012" cy="1656801"/>
          </a:xfrm>
          <a:prstGeom prst="rect">
            <a:avLst/>
          </a:prstGeom>
          <a:noFill/>
          <a:ln>
            <a:noFill/>
          </a:ln>
        </p:spPr>
      </p:pic>
      <p:pic>
        <p:nvPicPr>
          <p:cNvPr id="127" name="Google Shape;127;p20"/>
          <p:cNvPicPr preferRelativeResize="0"/>
          <p:nvPr/>
        </p:nvPicPr>
        <p:blipFill rotWithShape="1">
          <a:blip r:embed="rId12">
            <a:alphaModFix/>
          </a:blip>
          <a:srcRect b="50167" l="31727" r="32148" t="0"/>
          <a:stretch/>
        </p:blipFill>
        <p:spPr>
          <a:xfrm>
            <a:off x="129318" y="379573"/>
            <a:ext cx="1194908" cy="537242"/>
          </a:xfrm>
          <a:prstGeom prst="rect">
            <a:avLst/>
          </a:prstGeom>
          <a:noFill/>
          <a:ln>
            <a:noFill/>
          </a:ln>
        </p:spPr>
      </p:pic>
      <p:pic>
        <p:nvPicPr>
          <p:cNvPr id="128" name="Google Shape;128;p20"/>
          <p:cNvPicPr preferRelativeResize="0"/>
          <p:nvPr/>
        </p:nvPicPr>
        <p:blipFill rotWithShape="1">
          <a:blip r:embed="rId13">
            <a:alphaModFix/>
          </a:blip>
          <a:srcRect b="0" l="0" r="40730" t="0"/>
          <a:stretch/>
        </p:blipFill>
        <p:spPr>
          <a:xfrm>
            <a:off x="7734506" y="4393133"/>
            <a:ext cx="1409494" cy="468974"/>
          </a:xfrm>
          <a:prstGeom prst="rect">
            <a:avLst/>
          </a:prstGeom>
          <a:noFill/>
          <a:ln>
            <a:noFill/>
          </a:ln>
        </p:spPr>
      </p:pic>
      <p:sp>
        <p:nvSpPr>
          <p:cNvPr id="129" name="Google Shape;129;p20"/>
          <p:cNvSpPr/>
          <p:nvPr>
            <p:ph idx="2" type="pic"/>
          </p:nvPr>
        </p:nvSpPr>
        <p:spPr>
          <a:xfrm>
            <a:off x="978319" y="1714499"/>
            <a:ext cx="1482159" cy="1482157"/>
          </a:xfrm>
          <a:prstGeom prst="rect">
            <a:avLst/>
          </a:prstGeom>
          <a:solidFill>
            <a:srgbClr val="F2F2F2"/>
          </a:solidFill>
          <a:ln>
            <a:noFill/>
          </a:ln>
        </p:spPr>
      </p:sp>
      <p:sp>
        <p:nvSpPr>
          <p:cNvPr id="130" name="Google Shape;130;p20"/>
          <p:cNvSpPr/>
          <p:nvPr>
            <p:ph idx="3" type="pic"/>
          </p:nvPr>
        </p:nvSpPr>
        <p:spPr>
          <a:xfrm>
            <a:off x="2880053" y="1714499"/>
            <a:ext cx="1482159" cy="1482157"/>
          </a:xfrm>
          <a:prstGeom prst="rect">
            <a:avLst/>
          </a:prstGeom>
          <a:solidFill>
            <a:srgbClr val="F2F2F2"/>
          </a:solidFill>
          <a:ln>
            <a:noFill/>
          </a:ln>
        </p:spPr>
      </p:sp>
      <p:sp>
        <p:nvSpPr>
          <p:cNvPr id="131" name="Google Shape;131;p20"/>
          <p:cNvSpPr/>
          <p:nvPr>
            <p:ph idx="4" type="pic"/>
          </p:nvPr>
        </p:nvSpPr>
        <p:spPr>
          <a:xfrm>
            <a:off x="4781787" y="1714499"/>
            <a:ext cx="1482159" cy="1482157"/>
          </a:xfrm>
          <a:prstGeom prst="rect">
            <a:avLst/>
          </a:prstGeom>
          <a:solidFill>
            <a:srgbClr val="F2F2F2"/>
          </a:solidFill>
          <a:ln>
            <a:noFill/>
          </a:ln>
        </p:spPr>
      </p:sp>
      <p:sp>
        <p:nvSpPr>
          <p:cNvPr id="132" name="Google Shape;132;p20"/>
          <p:cNvSpPr/>
          <p:nvPr>
            <p:ph idx="5" type="pic"/>
          </p:nvPr>
        </p:nvSpPr>
        <p:spPr>
          <a:xfrm>
            <a:off x="6683521" y="1714499"/>
            <a:ext cx="1482159" cy="1482157"/>
          </a:xfrm>
          <a:prstGeom prst="rect">
            <a:avLst/>
          </a:prstGeom>
          <a:solidFill>
            <a:srgbClr val="F2F2F2"/>
          </a:solid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PPTMON slide">
  <p:cSld name="6_PPTMON slide">
    <p:spTree>
      <p:nvGrpSpPr>
        <p:cNvPr id="133" name="Shape 133"/>
        <p:cNvGrpSpPr/>
        <p:nvPr/>
      </p:nvGrpSpPr>
      <p:grpSpPr>
        <a:xfrm>
          <a:off x="0" y="0"/>
          <a:ext cx="0" cy="0"/>
          <a:chOff x="0" y="0"/>
          <a:chExt cx="0" cy="0"/>
        </a:xfrm>
      </p:grpSpPr>
      <p:pic>
        <p:nvPicPr>
          <p:cNvPr id="134" name="Google Shape;134;p21">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135" name="Google Shape;135;p21">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136" name="Google Shape;136;p21"/>
          <p:cNvPicPr preferRelativeResize="0"/>
          <p:nvPr/>
        </p:nvPicPr>
        <p:blipFill rotWithShape="1">
          <a:blip r:embed="rId6">
            <a:alphaModFix/>
          </a:blip>
          <a:srcRect b="0" l="67766" r="0" t="0"/>
          <a:stretch/>
        </p:blipFill>
        <p:spPr>
          <a:xfrm flipH="1">
            <a:off x="7916040" y="2806295"/>
            <a:ext cx="1227960" cy="2337204"/>
          </a:xfrm>
          <a:prstGeom prst="rect">
            <a:avLst/>
          </a:prstGeom>
          <a:noFill/>
          <a:ln>
            <a:noFill/>
          </a:ln>
        </p:spPr>
      </p:pic>
      <p:pic>
        <p:nvPicPr>
          <p:cNvPr id="137" name="Google Shape;137;p21"/>
          <p:cNvPicPr preferRelativeResize="0"/>
          <p:nvPr/>
        </p:nvPicPr>
        <p:blipFill rotWithShape="1">
          <a:blip r:embed="rId7">
            <a:alphaModFix/>
          </a:blip>
          <a:srcRect b="0" l="66564" r="0" t="0"/>
          <a:stretch/>
        </p:blipFill>
        <p:spPr>
          <a:xfrm>
            <a:off x="0" y="1"/>
            <a:ext cx="1363696" cy="2129624"/>
          </a:xfrm>
          <a:prstGeom prst="rect">
            <a:avLst/>
          </a:prstGeom>
          <a:noFill/>
          <a:ln>
            <a:noFill/>
          </a:ln>
        </p:spPr>
      </p:pic>
      <p:pic>
        <p:nvPicPr>
          <p:cNvPr id="138" name="Google Shape;138;p21"/>
          <p:cNvPicPr preferRelativeResize="0"/>
          <p:nvPr/>
        </p:nvPicPr>
        <p:blipFill rotWithShape="1">
          <a:blip r:embed="rId8">
            <a:alphaModFix/>
          </a:blip>
          <a:srcRect b="0" l="0" r="34685" t="0"/>
          <a:stretch/>
        </p:blipFill>
        <p:spPr>
          <a:xfrm>
            <a:off x="6889337" y="0"/>
            <a:ext cx="2254663" cy="1537634"/>
          </a:xfrm>
          <a:prstGeom prst="rect">
            <a:avLst/>
          </a:prstGeom>
          <a:noFill/>
          <a:ln>
            <a:noFill/>
          </a:ln>
        </p:spPr>
      </p:pic>
      <p:pic>
        <p:nvPicPr>
          <p:cNvPr id="139" name="Google Shape;139;p21"/>
          <p:cNvPicPr preferRelativeResize="0"/>
          <p:nvPr/>
        </p:nvPicPr>
        <p:blipFill rotWithShape="1">
          <a:blip r:embed="rId9">
            <a:alphaModFix/>
          </a:blip>
          <a:srcRect b="0" l="34003" r="0" t="0"/>
          <a:stretch/>
        </p:blipFill>
        <p:spPr>
          <a:xfrm>
            <a:off x="-1" y="3309870"/>
            <a:ext cx="2448182" cy="1833630"/>
          </a:xfrm>
          <a:prstGeom prst="rect">
            <a:avLst/>
          </a:prstGeom>
          <a:noFill/>
          <a:ln>
            <a:noFill/>
          </a:ln>
        </p:spPr>
      </p:pic>
      <p:pic>
        <p:nvPicPr>
          <p:cNvPr id="140" name="Google Shape;140;p21"/>
          <p:cNvPicPr preferRelativeResize="0"/>
          <p:nvPr/>
        </p:nvPicPr>
        <p:blipFill rotWithShape="1">
          <a:blip r:embed="rId10">
            <a:alphaModFix/>
          </a:blip>
          <a:srcRect b="0" l="65735" r="1" t="0"/>
          <a:stretch/>
        </p:blipFill>
        <p:spPr>
          <a:xfrm flipH="1">
            <a:off x="8102103" y="3150340"/>
            <a:ext cx="1041897" cy="1649113"/>
          </a:xfrm>
          <a:prstGeom prst="rect">
            <a:avLst/>
          </a:prstGeom>
          <a:noFill/>
          <a:ln>
            <a:noFill/>
          </a:ln>
        </p:spPr>
      </p:pic>
      <p:pic>
        <p:nvPicPr>
          <p:cNvPr id="141" name="Google Shape;141;p21"/>
          <p:cNvPicPr preferRelativeResize="0"/>
          <p:nvPr/>
        </p:nvPicPr>
        <p:blipFill rotWithShape="1">
          <a:blip r:embed="rId11">
            <a:alphaModFix/>
          </a:blip>
          <a:srcRect b="0" l="67566" r="0" t="0"/>
          <a:stretch/>
        </p:blipFill>
        <p:spPr>
          <a:xfrm>
            <a:off x="0" y="116732"/>
            <a:ext cx="861532" cy="1656801"/>
          </a:xfrm>
          <a:prstGeom prst="rect">
            <a:avLst/>
          </a:prstGeom>
          <a:noFill/>
          <a:ln>
            <a:noFill/>
          </a:ln>
        </p:spPr>
      </p:pic>
      <p:pic>
        <p:nvPicPr>
          <p:cNvPr id="142" name="Google Shape;142;p21"/>
          <p:cNvPicPr preferRelativeResize="0"/>
          <p:nvPr/>
        </p:nvPicPr>
        <p:blipFill rotWithShape="1">
          <a:blip r:embed="rId12">
            <a:alphaModFix/>
          </a:blip>
          <a:srcRect b="87381" l="22371" r="32148" t="0"/>
          <a:stretch/>
        </p:blipFill>
        <p:spPr>
          <a:xfrm>
            <a:off x="7448550" y="340202"/>
            <a:ext cx="1504425" cy="136048"/>
          </a:xfrm>
          <a:prstGeom prst="rect">
            <a:avLst/>
          </a:prstGeom>
          <a:noFill/>
          <a:ln>
            <a:noFill/>
          </a:ln>
        </p:spPr>
      </p:pic>
      <p:pic>
        <p:nvPicPr>
          <p:cNvPr id="143" name="Google Shape;143;p21"/>
          <p:cNvPicPr preferRelativeResize="0"/>
          <p:nvPr/>
        </p:nvPicPr>
        <p:blipFill rotWithShape="1">
          <a:blip r:embed="rId13">
            <a:alphaModFix/>
          </a:blip>
          <a:srcRect b="0" l="0" r="0" t="71107"/>
          <a:stretch/>
        </p:blipFill>
        <p:spPr>
          <a:xfrm>
            <a:off x="219881" y="4799453"/>
            <a:ext cx="2378107" cy="135500"/>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PPTMON slide">
  <p:cSld name="7_PPTMON slide">
    <p:spTree>
      <p:nvGrpSpPr>
        <p:cNvPr id="144" name="Shape 144"/>
        <p:cNvGrpSpPr/>
        <p:nvPr/>
      </p:nvGrpSpPr>
      <p:grpSpPr>
        <a:xfrm>
          <a:off x="0" y="0"/>
          <a:ext cx="0" cy="0"/>
          <a:chOff x="0" y="0"/>
          <a:chExt cx="0" cy="0"/>
        </a:xfrm>
      </p:grpSpPr>
      <p:pic>
        <p:nvPicPr>
          <p:cNvPr id="145" name="Google Shape;145;p22">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146" name="Google Shape;146;p22">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147" name="Google Shape;147;p22"/>
          <p:cNvPicPr preferRelativeResize="0"/>
          <p:nvPr/>
        </p:nvPicPr>
        <p:blipFill rotWithShape="1">
          <a:blip r:embed="rId6">
            <a:alphaModFix/>
          </a:blip>
          <a:srcRect b="0" l="62828" r="0" t="0"/>
          <a:stretch/>
        </p:blipFill>
        <p:spPr>
          <a:xfrm flipH="1">
            <a:off x="7627904" y="0"/>
            <a:ext cx="1516096" cy="2129624"/>
          </a:xfrm>
          <a:prstGeom prst="rect">
            <a:avLst/>
          </a:prstGeom>
          <a:noFill/>
          <a:ln>
            <a:noFill/>
          </a:ln>
        </p:spPr>
      </p:pic>
      <p:pic>
        <p:nvPicPr>
          <p:cNvPr id="148" name="Google Shape;148;p22"/>
          <p:cNvPicPr preferRelativeResize="0"/>
          <p:nvPr/>
        </p:nvPicPr>
        <p:blipFill rotWithShape="1">
          <a:blip r:embed="rId7">
            <a:alphaModFix/>
          </a:blip>
          <a:srcRect b="0" l="0" r="76641" t="0"/>
          <a:stretch/>
        </p:blipFill>
        <p:spPr>
          <a:xfrm flipH="1">
            <a:off x="0" y="2806296"/>
            <a:ext cx="889854" cy="2337204"/>
          </a:xfrm>
          <a:prstGeom prst="rect">
            <a:avLst/>
          </a:prstGeom>
          <a:noFill/>
          <a:ln>
            <a:noFill/>
          </a:ln>
        </p:spPr>
      </p:pic>
      <p:pic>
        <p:nvPicPr>
          <p:cNvPr id="149" name="Google Shape;149;p22"/>
          <p:cNvPicPr preferRelativeResize="0"/>
          <p:nvPr/>
        </p:nvPicPr>
        <p:blipFill rotWithShape="1">
          <a:blip r:embed="rId8">
            <a:alphaModFix/>
          </a:blip>
          <a:srcRect b="0" l="0" r="53034" t="0"/>
          <a:stretch/>
        </p:blipFill>
        <p:spPr>
          <a:xfrm flipH="1">
            <a:off x="-1" y="0"/>
            <a:ext cx="1428090" cy="1649113"/>
          </a:xfrm>
          <a:prstGeom prst="rect">
            <a:avLst/>
          </a:prstGeom>
          <a:noFill/>
          <a:ln>
            <a:noFill/>
          </a:ln>
        </p:spPr>
      </p:pic>
      <p:pic>
        <p:nvPicPr>
          <p:cNvPr id="150" name="Google Shape;150;p22"/>
          <p:cNvPicPr preferRelativeResize="0"/>
          <p:nvPr/>
        </p:nvPicPr>
        <p:blipFill rotWithShape="1">
          <a:blip r:embed="rId9">
            <a:alphaModFix/>
          </a:blip>
          <a:srcRect b="0" l="50000" r="0" t="0"/>
          <a:stretch/>
        </p:blipFill>
        <p:spPr>
          <a:xfrm flipH="1">
            <a:off x="7289228" y="3309870"/>
            <a:ext cx="1854772" cy="1833630"/>
          </a:xfrm>
          <a:prstGeom prst="rect">
            <a:avLst/>
          </a:prstGeom>
          <a:noFill/>
          <a:ln>
            <a:noFill/>
          </a:ln>
        </p:spPr>
      </p:pic>
      <p:pic>
        <p:nvPicPr>
          <p:cNvPr id="151" name="Google Shape;151;p22"/>
          <p:cNvPicPr preferRelativeResize="0"/>
          <p:nvPr/>
        </p:nvPicPr>
        <p:blipFill rotWithShape="1">
          <a:blip r:embed="rId10">
            <a:alphaModFix/>
          </a:blip>
          <a:srcRect b="0" l="0" r="0" t="61158"/>
          <a:stretch/>
        </p:blipFill>
        <p:spPr>
          <a:xfrm>
            <a:off x="6557818" y="4679950"/>
            <a:ext cx="2378107" cy="182158"/>
          </a:xfrm>
          <a:prstGeom prst="rect">
            <a:avLst/>
          </a:prstGeom>
          <a:noFill/>
          <a:ln>
            <a:noFill/>
          </a:ln>
        </p:spPr>
      </p:pic>
      <p:sp>
        <p:nvSpPr>
          <p:cNvPr id="152" name="Google Shape;152;p22"/>
          <p:cNvSpPr/>
          <p:nvPr/>
        </p:nvSpPr>
        <p:spPr>
          <a:xfrm>
            <a:off x="348343" y="1086215"/>
            <a:ext cx="4082143" cy="3703553"/>
          </a:xfrm>
          <a:prstGeom prst="roundRect">
            <a:avLst>
              <a:gd fmla="val 4243" name="adj"/>
            </a:avLst>
          </a:prstGeom>
          <a:solidFill>
            <a:schemeClr val="lt1"/>
          </a:solidFill>
          <a:ln>
            <a:noFill/>
          </a:ln>
          <a:effectLst>
            <a:outerShdw blurRad="127000" rotWithShape="0" algn="t" dir="5400000" dist="635000">
              <a:srgbClr val="000000">
                <a:alpha val="9803"/>
              </a:srgbClr>
            </a:outerShdw>
          </a:effectLst>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Nunito ExtraLight"/>
              <a:ea typeface="Nunito ExtraLight"/>
              <a:cs typeface="Nunito ExtraLight"/>
              <a:sym typeface="Nunito ExtraLight"/>
            </a:endParaRPr>
          </a:p>
        </p:txBody>
      </p:sp>
      <p:sp>
        <p:nvSpPr>
          <p:cNvPr id="153" name="Google Shape;153;p22"/>
          <p:cNvSpPr/>
          <p:nvPr/>
        </p:nvSpPr>
        <p:spPr>
          <a:xfrm>
            <a:off x="4713514" y="1086215"/>
            <a:ext cx="4082143" cy="3703553"/>
          </a:xfrm>
          <a:prstGeom prst="roundRect">
            <a:avLst>
              <a:gd fmla="val 4243" name="adj"/>
            </a:avLst>
          </a:prstGeom>
          <a:solidFill>
            <a:schemeClr val="lt1"/>
          </a:solidFill>
          <a:ln>
            <a:noFill/>
          </a:ln>
          <a:effectLst>
            <a:outerShdw blurRad="127000" rotWithShape="0" algn="t" dir="5400000" dist="635000">
              <a:srgbClr val="000000">
                <a:alpha val="9803"/>
              </a:srgbClr>
            </a:outerShdw>
          </a:effectLst>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Nunito ExtraLight"/>
              <a:ea typeface="Nunito ExtraLight"/>
              <a:cs typeface="Nunito ExtraLight"/>
              <a:sym typeface="Nunito ExtraLight"/>
            </a:endParaRPr>
          </a:p>
        </p:txBody>
      </p:sp>
      <p:pic>
        <p:nvPicPr>
          <p:cNvPr id="154" name="Google Shape;154;p22"/>
          <p:cNvPicPr preferRelativeResize="0"/>
          <p:nvPr/>
        </p:nvPicPr>
        <p:blipFill rotWithShape="1">
          <a:blip r:embed="rId11">
            <a:alphaModFix/>
          </a:blip>
          <a:srcRect b="0" l="70300" r="0" t="0"/>
          <a:stretch/>
        </p:blipFill>
        <p:spPr>
          <a:xfrm flipH="1">
            <a:off x="8118739" y="295996"/>
            <a:ext cx="1025261" cy="1537634"/>
          </a:xfrm>
          <a:prstGeom prst="rect">
            <a:avLst/>
          </a:prstGeom>
          <a:noFill/>
          <a:ln>
            <a:noFill/>
          </a:ln>
        </p:spPr>
      </p:pic>
      <p:pic>
        <p:nvPicPr>
          <p:cNvPr id="155" name="Google Shape;155;p22"/>
          <p:cNvPicPr preferRelativeResize="0"/>
          <p:nvPr/>
        </p:nvPicPr>
        <p:blipFill rotWithShape="1">
          <a:blip r:embed="rId12">
            <a:alphaModFix/>
          </a:blip>
          <a:srcRect b="0" l="76452" r="0" t="0"/>
          <a:stretch/>
        </p:blipFill>
        <p:spPr>
          <a:xfrm>
            <a:off x="0" y="3058083"/>
            <a:ext cx="873552" cy="1833630"/>
          </a:xfrm>
          <a:prstGeom prst="rect">
            <a:avLst/>
          </a:prstGeom>
          <a:noFill/>
          <a:ln>
            <a:noFill/>
          </a:ln>
        </p:spPr>
      </p:pic>
      <p:pic>
        <p:nvPicPr>
          <p:cNvPr id="156" name="Google Shape;156;p22"/>
          <p:cNvPicPr preferRelativeResize="0"/>
          <p:nvPr/>
        </p:nvPicPr>
        <p:blipFill rotWithShape="1">
          <a:blip r:embed="rId13">
            <a:alphaModFix/>
          </a:blip>
          <a:srcRect b="50167" l="0" r="32148" t="21468"/>
          <a:stretch/>
        </p:blipFill>
        <p:spPr>
          <a:xfrm rot="5400000">
            <a:off x="-792509" y="1265306"/>
            <a:ext cx="2244419" cy="305798"/>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PPTMON slide">
  <p:cSld name="8_PPTMON slide">
    <p:spTree>
      <p:nvGrpSpPr>
        <p:cNvPr id="157" name="Shape 157"/>
        <p:cNvGrpSpPr/>
        <p:nvPr/>
      </p:nvGrpSpPr>
      <p:grpSpPr>
        <a:xfrm>
          <a:off x="0" y="0"/>
          <a:ext cx="0" cy="0"/>
          <a:chOff x="0" y="0"/>
          <a:chExt cx="0" cy="0"/>
        </a:xfrm>
      </p:grpSpPr>
      <p:pic>
        <p:nvPicPr>
          <p:cNvPr id="158" name="Google Shape;158;p23">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159" name="Google Shape;159;p23">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160" name="Google Shape;160;p23"/>
          <p:cNvPicPr preferRelativeResize="0"/>
          <p:nvPr/>
        </p:nvPicPr>
        <p:blipFill rotWithShape="1">
          <a:blip r:embed="rId6">
            <a:alphaModFix/>
          </a:blip>
          <a:srcRect b="0" l="0" r="63060" t="0"/>
          <a:stretch/>
        </p:blipFill>
        <p:spPr>
          <a:xfrm flipH="1">
            <a:off x="-2" y="0"/>
            <a:ext cx="1506573" cy="2129624"/>
          </a:xfrm>
          <a:prstGeom prst="rect">
            <a:avLst/>
          </a:prstGeom>
          <a:noFill/>
          <a:ln>
            <a:noFill/>
          </a:ln>
        </p:spPr>
      </p:pic>
      <p:pic>
        <p:nvPicPr>
          <p:cNvPr id="161" name="Google Shape;161;p23"/>
          <p:cNvPicPr preferRelativeResize="0"/>
          <p:nvPr/>
        </p:nvPicPr>
        <p:blipFill rotWithShape="1">
          <a:blip r:embed="rId7">
            <a:alphaModFix/>
          </a:blip>
          <a:srcRect b="0" l="68378" r="0" t="0"/>
          <a:stretch/>
        </p:blipFill>
        <p:spPr>
          <a:xfrm flipH="1">
            <a:off x="7939360" y="2806296"/>
            <a:ext cx="1204640" cy="2337204"/>
          </a:xfrm>
          <a:prstGeom prst="rect">
            <a:avLst/>
          </a:prstGeom>
          <a:noFill/>
          <a:ln>
            <a:noFill/>
          </a:ln>
        </p:spPr>
      </p:pic>
      <p:pic>
        <p:nvPicPr>
          <p:cNvPr id="162" name="Google Shape;162;p23"/>
          <p:cNvPicPr preferRelativeResize="0"/>
          <p:nvPr/>
        </p:nvPicPr>
        <p:blipFill rotWithShape="1">
          <a:blip r:embed="rId8">
            <a:alphaModFix/>
          </a:blip>
          <a:srcRect b="0" l="0" r="31334" t="0"/>
          <a:stretch/>
        </p:blipFill>
        <p:spPr>
          <a:xfrm flipH="1">
            <a:off x="0" y="3486699"/>
            <a:ext cx="1823937" cy="1656801"/>
          </a:xfrm>
          <a:prstGeom prst="rect">
            <a:avLst/>
          </a:prstGeom>
          <a:noFill/>
          <a:ln>
            <a:noFill/>
          </a:ln>
        </p:spPr>
      </p:pic>
      <p:pic>
        <p:nvPicPr>
          <p:cNvPr id="163" name="Google Shape;163;p23"/>
          <p:cNvPicPr preferRelativeResize="0"/>
          <p:nvPr/>
        </p:nvPicPr>
        <p:blipFill rotWithShape="1">
          <a:blip r:embed="rId9">
            <a:alphaModFix/>
          </a:blip>
          <a:srcRect b="0" l="25808" r="0" t="0"/>
          <a:stretch/>
        </p:blipFill>
        <p:spPr>
          <a:xfrm flipH="1">
            <a:off x="6582914" y="0"/>
            <a:ext cx="2561086" cy="1537634"/>
          </a:xfrm>
          <a:prstGeom prst="rect">
            <a:avLst/>
          </a:prstGeom>
          <a:noFill/>
          <a:ln>
            <a:noFill/>
          </a:ln>
        </p:spPr>
      </p:pic>
      <p:pic>
        <p:nvPicPr>
          <p:cNvPr id="164" name="Google Shape;164;p23"/>
          <p:cNvPicPr preferRelativeResize="0"/>
          <p:nvPr/>
        </p:nvPicPr>
        <p:blipFill rotWithShape="1">
          <a:blip r:embed="rId10">
            <a:alphaModFix/>
          </a:blip>
          <a:srcRect b="0" l="0" r="74057" t="0"/>
          <a:stretch/>
        </p:blipFill>
        <p:spPr>
          <a:xfrm>
            <a:off x="8248430" y="3320447"/>
            <a:ext cx="895570" cy="1537634"/>
          </a:xfrm>
          <a:prstGeom prst="rect">
            <a:avLst/>
          </a:prstGeom>
          <a:noFill/>
          <a:ln>
            <a:noFill/>
          </a:ln>
        </p:spPr>
      </p:pic>
      <p:pic>
        <p:nvPicPr>
          <p:cNvPr id="165" name="Google Shape;165;p23"/>
          <p:cNvPicPr preferRelativeResize="0"/>
          <p:nvPr/>
        </p:nvPicPr>
        <p:blipFill rotWithShape="1">
          <a:blip r:embed="rId11">
            <a:alphaModFix/>
          </a:blip>
          <a:srcRect b="0" l="0" r="71777" t="0"/>
          <a:stretch/>
        </p:blipFill>
        <p:spPr>
          <a:xfrm flipH="1">
            <a:off x="-1" y="147997"/>
            <a:ext cx="1046939" cy="1833630"/>
          </a:xfrm>
          <a:prstGeom prst="rect">
            <a:avLst/>
          </a:prstGeom>
          <a:noFill/>
          <a:ln>
            <a:noFill/>
          </a:ln>
        </p:spPr>
      </p:pic>
      <p:pic>
        <p:nvPicPr>
          <p:cNvPr id="166" name="Google Shape;166;p23"/>
          <p:cNvPicPr preferRelativeResize="0"/>
          <p:nvPr/>
        </p:nvPicPr>
        <p:blipFill rotWithShape="1">
          <a:blip r:embed="rId12">
            <a:alphaModFix/>
          </a:blip>
          <a:srcRect b="50862" l="0" r="69758" t="0"/>
          <a:stretch/>
        </p:blipFill>
        <p:spPr>
          <a:xfrm>
            <a:off x="8143655" y="340203"/>
            <a:ext cx="1000345" cy="529748"/>
          </a:xfrm>
          <a:prstGeom prst="rect">
            <a:avLst/>
          </a:prstGeom>
          <a:noFill/>
          <a:ln>
            <a:noFill/>
          </a:ln>
        </p:spPr>
      </p:pic>
      <p:pic>
        <p:nvPicPr>
          <p:cNvPr id="167" name="Google Shape;167;p23"/>
          <p:cNvPicPr preferRelativeResize="0"/>
          <p:nvPr/>
        </p:nvPicPr>
        <p:blipFill rotWithShape="1">
          <a:blip r:embed="rId13">
            <a:alphaModFix/>
          </a:blip>
          <a:srcRect b="0" l="40153" r="0" t="0"/>
          <a:stretch/>
        </p:blipFill>
        <p:spPr>
          <a:xfrm>
            <a:off x="0" y="4465979"/>
            <a:ext cx="1423238" cy="468974"/>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PPTMON slide">
  <p:cSld name="21_PPTMON slide">
    <p:spTree>
      <p:nvGrpSpPr>
        <p:cNvPr id="168" name="Shape 168"/>
        <p:cNvGrpSpPr/>
        <p:nvPr/>
      </p:nvGrpSpPr>
      <p:grpSpPr>
        <a:xfrm>
          <a:off x="0" y="0"/>
          <a:ext cx="0" cy="0"/>
          <a:chOff x="0" y="0"/>
          <a:chExt cx="0" cy="0"/>
        </a:xfrm>
      </p:grpSpPr>
      <p:pic>
        <p:nvPicPr>
          <p:cNvPr id="169" name="Google Shape;169;p24">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170" name="Google Shape;170;p24">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171" name="Google Shape;171;p24"/>
          <p:cNvPicPr preferRelativeResize="0"/>
          <p:nvPr/>
        </p:nvPicPr>
        <p:blipFill rotWithShape="1">
          <a:blip r:embed="rId6">
            <a:alphaModFix/>
          </a:blip>
          <a:srcRect b="0" l="73232" r="0" t="0"/>
          <a:stretch/>
        </p:blipFill>
        <p:spPr>
          <a:xfrm rot="10800000">
            <a:off x="8052242" y="3013876"/>
            <a:ext cx="1091758" cy="2129624"/>
          </a:xfrm>
          <a:prstGeom prst="rect">
            <a:avLst/>
          </a:prstGeom>
          <a:noFill/>
          <a:ln>
            <a:noFill/>
          </a:ln>
        </p:spPr>
      </p:pic>
      <p:pic>
        <p:nvPicPr>
          <p:cNvPr id="172" name="Google Shape;172;p24"/>
          <p:cNvPicPr preferRelativeResize="0"/>
          <p:nvPr/>
        </p:nvPicPr>
        <p:blipFill rotWithShape="1">
          <a:blip r:embed="rId6">
            <a:alphaModFix/>
          </a:blip>
          <a:srcRect b="0" l="0" r="58858" t="0"/>
          <a:stretch/>
        </p:blipFill>
        <p:spPr>
          <a:xfrm rot="10800000">
            <a:off x="0" y="0"/>
            <a:ext cx="1678022" cy="2129624"/>
          </a:xfrm>
          <a:prstGeom prst="rect">
            <a:avLst/>
          </a:prstGeom>
          <a:noFill/>
          <a:ln>
            <a:noFill/>
          </a:ln>
        </p:spPr>
      </p:pic>
      <p:pic>
        <p:nvPicPr>
          <p:cNvPr id="173" name="Google Shape;173;p24"/>
          <p:cNvPicPr preferRelativeResize="0"/>
          <p:nvPr/>
        </p:nvPicPr>
        <p:blipFill rotWithShape="1">
          <a:blip r:embed="rId7">
            <a:alphaModFix/>
          </a:blip>
          <a:srcRect b="0" l="0" r="31857" t="0"/>
          <a:stretch/>
        </p:blipFill>
        <p:spPr>
          <a:xfrm rot="10800000">
            <a:off x="-1" y="3494387"/>
            <a:ext cx="2071993" cy="1649113"/>
          </a:xfrm>
          <a:prstGeom prst="rect">
            <a:avLst/>
          </a:prstGeom>
          <a:noFill/>
          <a:ln>
            <a:noFill/>
          </a:ln>
        </p:spPr>
      </p:pic>
      <p:pic>
        <p:nvPicPr>
          <p:cNvPr id="174" name="Google Shape;174;p24"/>
          <p:cNvPicPr preferRelativeResize="0"/>
          <p:nvPr/>
        </p:nvPicPr>
        <p:blipFill rotWithShape="1">
          <a:blip r:embed="rId8">
            <a:alphaModFix/>
          </a:blip>
          <a:srcRect b="0" l="26963" r="0" t="0"/>
          <a:stretch/>
        </p:blipFill>
        <p:spPr>
          <a:xfrm rot="10800000">
            <a:off x="6622769" y="0"/>
            <a:ext cx="2521231" cy="1537634"/>
          </a:xfrm>
          <a:prstGeom prst="rect">
            <a:avLst/>
          </a:prstGeom>
          <a:noFill/>
          <a:ln>
            <a:noFill/>
          </a:ln>
        </p:spPr>
      </p:pic>
      <p:pic>
        <p:nvPicPr>
          <p:cNvPr id="175" name="Google Shape;175;p24"/>
          <p:cNvPicPr preferRelativeResize="0"/>
          <p:nvPr/>
        </p:nvPicPr>
        <p:blipFill rotWithShape="1">
          <a:blip r:embed="rId9">
            <a:alphaModFix/>
          </a:blip>
          <a:srcRect b="0" l="0" r="67836" t="0"/>
          <a:stretch/>
        </p:blipFill>
        <p:spPr>
          <a:xfrm rot="10800000">
            <a:off x="0" y="184434"/>
            <a:ext cx="1110292" cy="1537634"/>
          </a:xfrm>
          <a:prstGeom prst="rect">
            <a:avLst/>
          </a:prstGeom>
          <a:noFill/>
          <a:ln>
            <a:noFill/>
          </a:ln>
        </p:spPr>
      </p:pic>
      <p:pic>
        <p:nvPicPr>
          <p:cNvPr id="176" name="Google Shape;176;p24"/>
          <p:cNvPicPr preferRelativeResize="0"/>
          <p:nvPr/>
        </p:nvPicPr>
        <p:blipFill rotWithShape="1">
          <a:blip r:embed="rId10">
            <a:alphaModFix/>
          </a:blip>
          <a:srcRect b="0" l="68552" r="0" t="0"/>
          <a:stretch/>
        </p:blipFill>
        <p:spPr>
          <a:xfrm rot="10800000">
            <a:off x="8308653" y="3250288"/>
            <a:ext cx="835347" cy="1656801"/>
          </a:xfrm>
          <a:prstGeom prst="rect">
            <a:avLst/>
          </a:prstGeom>
          <a:noFill/>
          <a:ln>
            <a:noFill/>
          </a:ln>
        </p:spPr>
      </p:pic>
      <p:pic>
        <p:nvPicPr>
          <p:cNvPr id="177" name="Google Shape;177;p24"/>
          <p:cNvPicPr preferRelativeResize="0"/>
          <p:nvPr/>
        </p:nvPicPr>
        <p:blipFill rotWithShape="1">
          <a:blip r:embed="rId11">
            <a:alphaModFix/>
          </a:blip>
          <a:srcRect b="50167" l="0" r="32148" t="0"/>
          <a:stretch/>
        </p:blipFill>
        <p:spPr>
          <a:xfrm rot="5400000">
            <a:off x="7310985" y="1180919"/>
            <a:ext cx="2244419" cy="537242"/>
          </a:xfrm>
          <a:prstGeom prst="rect">
            <a:avLst/>
          </a:prstGeom>
          <a:noFill/>
          <a:ln>
            <a:noFill/>
          </a:ln>
        </p:spPr>
      </p:pic>
      <p:pic>
        <p:nvPicPr>
          <p:cNvPr id="178" name="Google Shape;178;p24"/>
          <p:cNvPicPr preferRelativeResize="0"/>
          <p:nvPr/>
        </p:nvPicPr>
        <p:blipFill rotWithShape="1">
          <a:blip r:embed="rId12">
            <a:alphaModFix/>
          </a:blip>
          <a:srcRect b="0" l="50251" r="0" t="0"/>
          <a:stretch/>
        </p:blipFill>
        <p:spPr>
          <a:xfrm>
            <a:off x="-1" y="4465979"/>
            <a:ext cx="1183075" cy="468974"/>
          </a:xfrm>
          <a:prstGeom prst="rect">
            <a:avLst/>
          </a:prstGeom>
          <a:noFill/>
          <a:ln>
            <a:noFill/>
          </a:ln>
        </p:spPr>
      </p:pic>
      <p:sp>
        <p:nvSpPr>
          <p:cNvPr id="179" name="Google Shape;179;p24"/>
          <p:cNvSpPr/>
          <p:nvPr>
            <p:ph idx="2" type="pic"/>
          </p:nvPr>
        </p:nvSpPr>
        <p:spPr>
          <a:xfrm>
            <a:off x="816297" y="1911175"/>
            <a:ext cx="2406390" cy="1367858"/>
          </a:xfrm>
          <a:prstGeom prst="rect">
            <a:avLst/>
          </a:prstGeom>
          <a:solidFill>
            <a:srgbClr val="F2F2F2"/>
          </a:solidFill>
          <a:ln>
            <a:noFill/>
          </a:ln>
        </p:spPr>
      </p:sp>
      <p:sp>
        <p:nvSpPr>
          <p:cNvPr id="180" name="Google Shape;180;p24"/>
          <p:cNvSpPr/>
          <p:nvPr>
            <p:ph idx="3" type="pic"/>
          </p:nvPr>
        </p:nvSpPr>
        <p:spPr>
          <a:xfrm>
            <a:off x="3368805" y="1911175"/>
            <a:ext cx="2406390" cy="1367858"/>
          </a:xfrm>
          <a:prstGeom prst="rect">
            <a:avLst/>
          </a:prstGeom>
          <a:solidFill>
            <a:srgbClr val="F2F2F2"/>
          </a:solidFill>
          <a:ln>
            <a:noFill/>
          </a:ln>
        </p:spPr>
      </p:sp>
      <p:sp>
        <p:nvSpPr>
          <p:cNvPr id="181" name="Google Shape;181;p24"/>
          <p:cNvSpPr/>
          <p:nvPr>
            <p:ph idx="4" type="pic"/>
          </p:nvPr>
        </p:nvSpPr>
        <p:spPr>
          <a:xfrm>
            <a:off x="5921313" y="1911175"/>
            <a:ext cx="2406390" cy="1367858"/>
          </a:xfrm>
          <a:prstGeom prst="rect">
            <a:avLst/>
          </a:prstGeom>
          <a:solidFill>
            <a:srgbClr val="F2F2F2"/>
          </a:solid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PPTMON slide">
  <p:cSld name="17_PPTMON slide">
    <p:spTree>
      <p:nvGrpSpPr>
        <p:cNvPr id="182" name="Shape 182"/>
        <p:cNvGrpSpPr/>
        <p:nvPr/>
      </p:nvGrpSpPr>
      <p:grpSpPr>
        <a:xfrm>
          <a:off x="0" y="0"/>
          <a:ext cx="0" cy="0"/>
          <a:chOff x="0" y="0"/>
          <a:chExt cx="0" cy="0"/>
        </a:xfrm>
      </p:grpSpPr>
      <p:pic>
        <p:nvPicPr>
          <p:cNvPr id="183" name="Google Shape;183;p25">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184" name="Google Shape;184;p25">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185" name="Google Shape;185;p25"/>
          <p:cNvPicPr preferRelativeResize="0"/>
          <p:nvPr/>
        </p:nvPicPr>
        <p:blipFill rotWithShape="1">
          <a:blip r:embed="rId6">
            <a:alphaModFix/>
          </a:blip>
          <a:srcRect b="0" l="0" r="58682" t="0"/>
          <a:stretch/>
        </p:blipFill>
        <p:spPr>
          <a:xfrm rot="10800000">
            <a:off x="0" y="0"/>
            <a:ext cx="1574005" cy="2337204"/>
          </a:xfrm>
          <a:prstGeom prst="rect">
            <a:avLst/>
          </a:prstGeom>
          <a:noFill/>
          <a:ln>
            <a:noFill/>
          </a:ln>
        </p:spPr>
      </p:pic>
      <p:pic>
        <p:nvPicPr>
          <p:cNvPr id="186" name="Google Shape;186;p25"/>
          <p:cNvPicPr preferRelativeResize="0"/>
          <p:nvPr/>
        </p:nvPicPr>
        <p:blipFill rotWithShape="1">
          <a:blip r:embed="rId7">
            <a:alphaModFix/>
          </a:blip>
          <a:srcRect b="0" l="0" r="67691" t="0"/>
          <a:stretch/>
        </p:blipFill>
        <p:spPr>
          <a:xfrm flipH="1" rot="10800000">
            <a:off x="7826254" y="3013876"/>
            <a:ext cx="1317746" cy="2129624"/>
          </a:xfrm>
          <a:prstGeom prst="rect">
            <a:avLst/>
          </a:prstGeom>
          <a:noFill/>
          <a:ln>
            <a:noFill/>
          </a:ln>
        </p:spPr>
      </p:pic>
      <p:pic>
        <p:nvPicPr>
          <p:cNvPr id="187" name="Google Shape;187;p25"/>
          <p:cNvPicPr preferRelativeResize="0"/>
          <p:nvPr/>
        </p:nvPicPr>
        <p:blipFill rotWithShape="1">
          <a:blip r:embed="rId8">
            <a:alphaModFix/>
          </a:blip>
          <a:srcRect b="0" l="38323" r="0" t="0"/>
          <a:stretch/>
        </p:blipFill>
        <p:spPr>
          <a:xfrm flipH="1" rot="10800000">
            <a:off x="0" y="3494387"/>
            <a:ext cx="1875395" cy="1649113"/>
          </a:xfrm>
          <a:prstGeom prst="rect">
            <a:avLst/>
          </a:prstGeom>
          <a:noFill/>
          <a:ln>
            <a:noFill/>
          </a:ln>
        </p:spPr>
      </p:pic>
      <p:pic>
        <p:nvPicPr>
          <p:cNvPr id="188" name="Google Shape;188;p25"/>
          <p:cNvPicPr preferRelativeResize="0"/>
          <p:nvPr/>
        </p:nvPicPr>
        <p:blipFill rotWithShape="1">
          <a:blip r:embed="rId9">
            <a:alphaModFix/>
          </a:blip>
          <a:srcRect b="0" l="0" r="32960" t="0"/>
          <a:stretch/>
        </p:blipFill>
        <p:spPr>
          <a:xfrm flipH="1" rot="10800000">
            <a:off x="7363226" y="0"/>
            <a:ext cx="1780775" cy="1656801"/>
          </a:xfrm>
          <a:prstGeom prst="rect">
            <a:avLst/>
          </a:prstGeom>
          <a:noFill/>
          <a:ln>
            <a:noFill/>
          </a:ln>
        </p:spPr>
      </p:pic>
      <p:pic>
        <p:nvPicPr>
          <p:cNvPr id="189" name="Google Shape;189;p25"/>
          <p:cNvPicPr preferRelativeResize="0"/>
          <p:nvPr/>
        </p:nvPicPr>
        <p:blipFill rotWithShape="1">
          <a:blip r:embed="rId10">
            <a:alphaModFix/>
          </a:blip>
          <a:srcRect b="0" l="0" r="55909" t="0"/>
          <a:stretch/>
        </p:blipFill>
        <p:spPr>
          <a:xfrm rot="10800000">
            <a:off x="-1" y="340201"/>
            <a:ext cx="1171162" cy="1656801"/>
          </a:xfrm>
          <a:prstGeom prst="rect">
            <a:avLst/>
          </a:prstGeom>
          <a:noFill/>
          <a:ln>
            <a:noFill/>
          </a:ln>
        </p:spPr>
      </p:pic>
      <p:pic>
        <p:nvPicPr>
          <p:cNvPr id="190" name="Google Shape;190;p25"/>
          <p:cNvPicPr preferRelativeResize="0"/>
          <p:nvPr/>
        </p:nvPicPr>
        <p:blipFill rotWithShape="1">
          <a:blip r:embed="rId11">
            <a:alphaModFix/>
          </a:blip>
          <a:srcRect b="0" l="0" r="73688" t="0"/>
          <a:stretch/>
        </p:blipFill>
        <p:spPr>
          <a:xfrm flipH="1" rot="10800000">
            <a:off x="8343962" y="3254131"/>
            <a:ext cx="800038" cy="1649113"/>
          </a:xfrm>
          <a:prstGeom prst="rect">
            <a:avLst/>
          </a:prstGeom>
          <a:noFill/>
          <a:ln>
            <a:noFill/>
          </a:ln>
        </p:spPr>
      </p:pic>
      <p:pic>
        <p:nvPicPr>
          <p:cNvPr id="191" name="Google Shape;191;p25"/>
          <p:cNvPicPr preferRelativeResize="0"/>
          <p:nvPr/>
        </p:nvPicPr>
        <p:blipFill rotWithShape="1">
          <a:blip r:embed="rId12">
            <a:alphaModFix/>
          </a:blip>
          <a:srcRect b="89268" l="0" r="32148" t="0"/>
          <a:stretch/>
        </p:blipFill>
        <p:spPr>
          <a:xfrm rot="5400000">
            <a:off x="7684535" y="1404562"/>
            <a:ext cx="2244419" cy="115701"/>
          </a:xfrm>
          <a:prstGeom prst="rect">
            <a:avLst/>
          </a:prstGeom>
          <a:noFill/>
          <a:ln>
            <a:noFill/>
          </a:ln>
        </p:spPr>
      </p:pic>
      <p:pic>
        <p:nvPicPr>
          <p:cNvPr id="192" name="Google Shape;192;p25"/>
          <p:cNvPicPr preferRelativeResize="0"/>
          <p:nvPr/>
        </p:nvPicPr>
        <p:blipFill rotWithShape="1">
          <a:blip r:embed="rId13">
            <a:alphaModFix/>
          </a:blip>
          <a:srcRect b="0" l="0" r="0" t="55959"/>
          <a:stretch/>
        </p:blipFill>
        <p:spPr>
          <a:xfrm>
            <a:off x="219881" y="4728410"/>
            <a:ext cx="2378107" cy="206543"/>
          </a:xfrm>
          <a:prstGeom prst="rect">
            <a:avLst/>
          </a:prstGeom>
          <a:noFill/>
          <a:ln>
            <a:noFill/>
          </a:ln>
        </p:spPr>
      </p:pic>
      <p:sp>
        <p:nvSpPr>
          <p:cNvPr id="193" name="Google Shape;193;p25"/>
          <p:cNvSpPr/>
          <p:nvPr>
            <p:ph idx="2" type="pic"/>
          </p:nvPr>
        </p:nvSpPr>
        <p:spPr>
          <a:xfrm>
            <a:off x="857250" y="2720767"/>
            <a:ext cx="3348000" cy="1552574"/>
          </a:xfrm>
          <a:prstGeom prst="rect">
            <a:avLst/>
          </a:prstGeom>
          <a:solidFill>
            <a:srgbClr val="F2F2F2"/>
          </a:solidFill>
          <a:ln>
            <a:noFill/>
          </a:ln>
        </p:spPr>
      </p:sp>
      <p:sp>
        <p:nvSpPr>
          <p:cNvPr id="194" name="Google Shape;194;p25"/>
          <p:cNvSpPr/>
          <p:nvPr>
            <p:ph idx="3" type="pic"/>
          </p:nvPr>
        </p:nvSpPr>
        <p:spPr>
          <a:xfrm>
            <a:off x="857250" y="870159"/>
            <a:ext cx="3348000" cy="1552574"/>
          </a:xfrm>
          <a:prstGeom prst="rect">
            <a:avLst/>
          </a:prstGeom>
          <a:solidFill>
            <a:srgbClr val="F2F2F2"/>
          </a:solid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PPTMON slide">
  <p:cSld name="9_PPTMON slide">
    <p:spTree>
      <p:nvGrpSpPr>
        <p:cNvPr id="195" name="Shape 195"/>
        <p:cNvGrpSpPr/>
        <p:nvPr/>
      </p:nvGrpSpPr>
      <p:grpSpPr>
        <a:xfrm>
          <a:off x="0" y="0"/>
          <a:ext cx="0" cy="0"/>
          <a:chOff x="0" y="0"/>
          <a:chExt cx="0" cy="0"/>
        </a:xfrm>
      </p:grpSpPr>
      <p:pic>
        <p:nvPicPr>
          <p:cNvPr id="196" name="Google Shape;196;p26">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197" name="Google Shape;197;p26">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198" name="Google Shape;198;p26"/>
          <p:cNvPicPr preferRelativeResize="0"/>
          <p:nvPr/>
        </p:nvPicPr>
        <p:blipFill rotWithShape="1">
          <a:blip r:embed="rId6">
            <a:alphaModFix/>
          </a:blip>
          <a:srcRect b="0" l="58857" r="0" t="0"/>
          <a:stretch/>
        </p:blipFill>
        <p:spPr>
          <a:xfrm flipH="1">
            <a:off x="7465979" y="0"/>
            <a:ext cx="1678021" cy="2129624"/>
          </a:xfrm>
          <a:prstGeom prst="rect">
            <a:avLst/>
          </a:prstGeom>
          <a:noFill/>
          <a:ln>
            <a:noFill/>
          </a:ln>
        </p:spPr>
      </p:pic>
      <p:pic>
        <p:nvPicPr>
          <p:cNvPr id="199" name="Google Shape;199;p26"/>
          <p:cNvPicPr preferRelativeResize="0"/>
          <p:nvPr/>
        </p:nvPicPr>
        <p:blipFill rotWithShape="1">
          <a:blip r:embed="rId6">
            <a:alphaModFix/>
          </a:blip>
          <a:srcRect b="0" l="0" r="58858" t="0"/>
          <a:stretch/>
        </p:blipFill>
        <p:spPr>
          <a:xfrm flipH="1">
            <a:off x="0" y="3013876"/>
            <a:ext cx="1678022" cy="2129624"/>
          </a:xfrm>
          <a:prstGeom prst="rect">
            <a:avLst/>
          </a:prstGeom>
          <a:noFill/>
          <a:ln>
            <a:noFill/>
          </a:ln>
        </p:spPr>
      </p:pic>
      <p:pic>
        <p:nvPicPr>
          <p:cNvPr id="200" name="Google Shape;200;p26"/>
          <p:cNvPicPr preferRelativeResize="0"/>
          <p:nvPr/>
        </p:nvPicPr>
        <p:blipFill rotWithShape="1">
          <a:blip r:embed="rId7">
            <a:alphaModFix/>
          </a:blip>
          <a:srcRect b="0" l="0" r="31857" t="0"/>
          <a:stretch/>
        </p:blipFill>
        <p:spPr>
          <a:xfrm flipH="1">
            <a:off x="-1" y="0"/>
            <a:ext cx="2071993" cy="1649113"/>
          </a:xfrm>
          <a:prstGeom prst="rect">
            <a:avLst/>
          </a:prstGeom>
          <a:noFill/>
          <a:ln>
            <a:noFill/>
          </a:ln>
        </p:spPr>
      </p:pic>
      <p:pic>
        <p:nvPicPr>
          <p:cNvPr id="201" name="Google Shape;201;p26"/>
          <p:cNvPicPr preferRelativeResize="0"/>
          <p:nvPr/>
        </p:nvPicPr>
        <p:blipFill rotWithShape="1">
          <a:blip r:embed="rId8">
            <a:alphaModFix/>
          </a:blip>
          <a:srcRect b="0" l="26963" r="0" t="0"/>
          <a:stretch/>
        </p:blipFill>
        <p:spPr>
          <a:xfrm flipH="1">
            <a:off x="6622769" y="3605866"/>
            <a:ext cx="2521231" cy="1537634"/>
          </a:xfrm>
          <a:prstGeom prst="rect">
            <a:avLst/>
          </a:prstGeom>
          <a:noFill/>
          <a:ln>
            <a:noFill/>
          </a:ln>
        </p:spPr>
      </p:pic>
      <p:pic>
        <p:nvPicPr>
          <p:cNvPr id="202" name="Google Shape;202;p26"/>
          <p:cNvPicPr preferRelativeResize="0"/>
          <p:nvPr/>
        </p:nvPicPr>
        <p:blipFill rotWithShape="1">
          <a:blip r:embed="rId9">
            <a:alphaModFix/>
          </a:blip>
          <a:srcRect b="0" l="0" r="67836" t="0"/>
          <a:stretch/>
        </p:blipFill>
        <p:spPr>
          <a:xfrm flipH="1">
            <a:off x="0" y="3421432"/>
            <a:ext cx="1110292" cy="1537634"/>
          </a:xfrm>
          <a:prstGeom prst="rect">
            <a:avLst/>
          </a:prstGeom>
          <a:noFill/>
          <a:ln>
            <a:noFill/>
          </a:ln>
        </p:spPr>
      </p:pic>
      <p:pic>
        <p:nvPicPr>
          <p:cNvPr id="203" name="Google Shape;203;p26"/>
          <p:cNvPicPr preferRelativeResize="0"/>
          <p:nvPr/>
        </p:nvPicPr>
        <p:blipFill rotWithShape="1">
          <a:blip r:embed="rId10">
            <a:alphaModFix/>
          </a:blip>
          <a:srcRect b="0" l="46481" r="0" t="0"/>
          <a:stretch/>
        </p:blipFill>
        <p:spPr>
          <a:xfrm flipH="1">
            <a:off x="7722389" y="236411"/>
            <a:ext cx="1421611" cy="1656801"/>
          </a:xfrm>
          <a:prstGeom prst="rect">
            <a:avLst/>
          </a:prstGeom>
          <a:noFill/>
          <a:ln>
            <a:noFill/>
          </a:ln>
        </p:spPr>
      </p:pic>
      <p:pic>
        <p:nvPicPr>
          <p:cNvPr id="204" name="Google Shape;204;p26"/>
          <p:cNvPicPr preferRelativeResize="0"/>
          <p:nvPr/>
        </p:nvPicPr>
        <p:blipFill rotWithShape="1">
          <a:blip r:embed="rId11">
            <a:alphaModFix/>
          </a:blip>
          <a:srcRect b="50167" l="0" r="78247" t="0"/>
          <a:stretch/>
        </p:blipFill>
        <p:spPr>
          <a:xfrm>
            <a:off x="390746" y="379573"/>
            <a:ext cx="719546" cy="537242"/>
          </a:xfrm>
          <a:prstGeom prst="rect">
            <a:avLst/>
          </a:prstGeom>
          <a:noFill/>
          <a:ln>
            <a:noFill/>
          </a:ln>
        </p:spPr>
      </p:pic>
      <p:pic>
        <p:nvPicPr>
          <p:cNvPr id="205" name="Google Shape;205;p26"/>
          <p:cNvPicPr preferRelativeResize="0"/>
          <p:nvPr/>
        </p:nvPicPr>
        <p:blipFill rotWithShape="1">
          <a:blip r:embed="rId12">
            <a:alphaModFix/>
          </a:blip>
          <a:srcRect b="0" l="0" r="0" t="63867"/>
          <a:stretch/>
        </p:blipFill>
        <p:spPr>
          <a:xfrm>
            <a:off x="6557818" y="4692650"/>
            <a:ext cx="2378107" cy="169457"/>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PPTMON slide">
  <p:cSld name="10_PPTMON slide">
    <p:spTree>
      <p:nvGrpSpPr>
        <p:cNvPr id="206" name="Shape 206"/>
        <p:cNvGrpSpPr/>
        <p:nvPr/>
      </p:nvGrpSpPr>
      <p:grpSpPr>
        <a:xfrm>
          <a:off x="0" y="0"/>
          <a:ext cx="0" cy="0"/>
          <a:chOff x="0" y="0"/>
          <a:chExt cx="0" cy="0"/>
        </a:xfrm>
      </p:grpSpPr>
      <p:pic>
        <p:nvPicPr>
          <p:cNvPr id="207" name="Google Shape;207;p27">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208" name="Google Shape;208;p27">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209" name="Google Shape;209;p27"/>
          <p:cNvPicPr preferRelativeResize="0"/>
          <p:nvPr/>
        </p:nvPicPr>
        <p:blipFill rotWithShape="1">
          <a:blip r:embed="rId6">
            <a:alphaModFix/>
          </a:blip>
          <a:srcRect b="0" l="0" r="58682" t="0"/>
          <a:stretch/>
        </p:blipFill>
        <p:spPr>
          <a:xfrm flipH="1">
            <a:off x="0" y="2806296"/>
            <a:ext cx="1574005" cy="2337204"/>
          </a:xfrm>
          <a:prstGeom prst="rect">
            <a:avLst/>
          </a:prstGeom>
          <a:noFill/>
          <a:ln>
            <a:noFill/>
          </a:ln>
        </p:spPr>
      </p:pic>
      <p:pic>
        <p:nvPicPr>
          <p:cNvPr id="210" name="Google Shape;210;p27"/>
          <p:cNvPicPr preferRelativeResize="0"/>
          <p:nvPr/>
        </p:nvPicPr>
        <p:blipFill rotWithShape="1">
          <a:blip r:embed="rId6">
            <a:alphaModFix/>
          </a:blip>
          <a:srcRect b="0" l="63015" r="0" t="0"/>
          <a:stretch/>
        </p:blipFill>
        <p:spPr>
          <a:xfrm flipH="1">
            <a:off x="7735065" y="0"/>
            <a:ext cx="1408935" cy="2337204"/>
          </a:xfrm>
          <a:prstGeom prst="rect">
            <a:avLst/>
          </a:prstGeom>
          <a:noFill/>
          <a:ln>
            <a:noFill/>
          </a:ln>
        </p:spPr>
      </p:pic>
      <p:pic>
        <p:nvPicPr>
          <p:cNvPr id="211" name="Google Shape;211;p27"/>
          <p:cNvPicPr preferRelativeResize="0"/>
          <p:nvPr/>
        </p:nvPicPr>
        <p:blipFill rotWithShape="1">
          <a:blip r:embed="rId7">
            <a:alphaModFix/>
          </a:blip>
          <a:srcRect b="0" l="40744" r="0" t="0"/>
          <a:stretch/>
        </p:blipFill>
        <p:spPr>
          <a:xfrm flipH="1">
            <a:off x="7569996" y="3486699"/>
            <a:ext cx="1574004" cy="1656801"/>
          </a:xfrm>
          <a:prstGeom prst="rect">
            <a:avLst/>
          </a:prstGeom>
          <a:noFill/>
          <a:ln>
            <a:noFill/>
          </a:ln>
        </p:spPr>
      </p:pic>
      <p:pic>
        <p:nvPicPr>
          <p:cNvPr id="212" name="Google Shape;212;p27"/>
          <p:cNvPicPr preferRelativeResize="0"/>
          <p:nvPr/>
        </p:nvPicPr>
        <p:blipFill rotWithShape="1">
          <a:blip r:embed="rId8">
            <a:alphaModFix/>
          </a:blip>
          <a:srcRect b="0" l="0" r="50000" t="0"/>
          <a:stretch/>
        </p:blipFill>
        <p:spPr>
          <a:xfrm flipH="1">
            <a:off x="-1" y="0"/>
            <a:ext cx="1854772" cy="1833630"/>
          </a:xfrm>
          <a:prstGeom prst="rect">
            <a:avLst/>
          </a:prstGeom>
          <a:noFill/>
          <a:ln>
            <a:noFill/>
          </a:ln>
        </p:spPr>
      </p:pic>
      <p:pic>
        <p:nvPicPr>
          <p:cNvPr id="213" name="Google Shape;213;p27"/>
          <p:cNvPicPr preferRelativeResize="0"/>
          <p:nvPr/>
        </p:nvPicPr>
        <p:blipFill rotWithShape="1">
          <a:blip r:embed="rId9">
            <a:alphaModFix/>
          </a:blip>
          <a:srcRect b="0" l="59623" r="1" t="0"/>
          <a:stretch/>
        </p:blipFill>
        <p:spPr>
          <a:xfrm flipH="1">
            <a:off x="7916293" y="344045"/>
            <a:ext cx="1227707" cy="1649113"/>
          </a:xfrm>
          <a:prstGeom prst="rect">
            <a:avLst/>
          </a:prstGeom>
          <a:noFill/>
          <a:ln>
            <a:noFill/>
          </a:ln>
        </p:spPr>
      </p:pic>
      <p:pic>
        <p:nvPicPr>
          <p:cNvPr id="214" name="Google Shape;214;p27"/>
          <p:cNvPicPr preferRelativeResize="0"/>
          <p:nvPr/>
        </p:nvPicPr>
        <p:blipFill rotWithShape="1">
          <a:blip r:embed="rId10">
            <a:alphaModFix/>
          </a:blip>
          <a:srcRect b="0" l="61722" r="0" t="0"/>
          <a:stretch/>
        </p:blipFill>
        <p:spPr>
          <a:xfrm flipH="1" rot="10800000">
            <a:off x="-1" y="3206080"/>
            <a:ext cx="1321356" cy="1537634"/>
          </a:xfrm>
          <a:prstGeom prst="rect">
            <a:avLst/>
          </a:prstGeom>
          <a:noFill/>
          <a:ln>
            <a:noFill/>
          </a:ln>
        </p:spPr>
      </p:pic>
      <p:pic>
        <p:nvPicPr>
          <p:cNvPr id="215" name="Google Shape;215;p27"/>
          <p:cNvPicPr preferRelativeResize="0"/>
          <p:nvPr/>
        </p:nvPicPr>
        <p:blipFill rotWithShape="1">
          <a:blip r:embed="rId11">
            <a:alphaModFix/>
          </a:blip>
          <a:srcRect b="83965" l="0" r="32148" t="0"/>
          <a:stretch/>
        </p:blipFill>
        <p:spPr>
          <a:xfrm>
            <a:off x="390746" y="379573"/>
            <a:ext cx="2244419" cy="172877"/>
          </a:xfrm>
          <a:prstGeom prst="rect">
            <a:avLst/>
          </a:prstGeom>
          <a:noFill/>
          <a:ln>
            <a:noFill/>
          </a:ln>
        </p:spPr>
      </p:pic>
      <p:pic>
        <p:nvPicPr>
          <p:cNvPr id="216" name="Google Shape;216;p27"/>
          <p:cNvPicPr preferRelativeResize="0"/>
          <p:nvPr/>
        </p:nvPicPr>
        <p:blipFill rotWithShape="1">
          <a:blip r:embed="rId12">
            <a:alphaModFix/>
          </a:blip>
          <a:srcRect b="0" l="0" r="0" t="0"/>
          <a:stretch/>
        </p:blipFill>
        <p:spPr>
          <a:xfrm rot="5400000">
            <a:off x="7447631" y="3526316"/>
            <a:ext cx="2378107" cy="468974"/>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PPTMON slide">
  <p:cSld name="19_PPTMON slide">
    <p:spTree>
      <p:nvGrpSpPr>
        <p:cNvPr id="217" name="Shape 217"/>
        <p:cNvGrpSpPr/>
        <p:nvPr/>
      </p:nvGrpSpPr>
      <p:grpSpPr>
        <a:xfrm>
          <a:off x="0" y="0"/>
          <a:ext cx="0" cy="0"/>
          <a:chOff x="0" y="0"/>
          <a:chExt cx="0" cy="0"/>
        </a:xfrm>
      </p:grpSpPr>
      <p:pic>
        <p:nvPicPr>
          <p:cNvPr id="218" name="Google Shape;218;p28">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219" name="Google Shape;219;p28">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220" name="Google Shape;220;p28"/>
          <p:cNvPicPr preferRelativeResize="0"/>
          <p:nvPr/>
        </p:nvPicPr>
        <p:blipFill rotWithShape="1">
          <a:blip r:embed="rId6">
            <a:alphaModFix/>
          </a:blip>
          <a:srcRect b="0" l="70892" r="0" t="0"/>
          <a:stretch/>
        </p:blipFill>
        <p:spPr>
          <a:xfrm rot="10800000">
            <a:off x="7956815" y="3013876"/>
            <a:ext cx="1187185" cy="2129624"/>
          </a:xfrm>
          <a:prstGeom prst="rect">
            <a:avLst/>
          </a:prstGeom>
          <a:noFill/>
          <a:ln>
            <a:noFill/>
          </a:ln>
        </p:spPr>
      </p:pic>
      <p:pic>
        <p:nvPicPr>
          <p:cNvPr id="221" name="Google Shape;221;p28"/>
          <p:cNvPicPr preferRelativeResize="0"/>
          <p:nvPr/>
        </p:nvPicPr>
        <p:blipFill rotWithShape="1">
          <a:blip r:embed="rId7">
            <a:alphaModFix/>
          </a:blip>
          <a:srcRect b="0" l="0" r="58682" t="0"/>
          <a:stretch/>
        </p:blipFill>
        <p:spPr>
          <a:xfrm rot="10800000">
            <a:off x="0" y="0"/>
            <a:ext cx="1574005" cy="2337204"/>
          </a:xfrm>
          <a:prstGeom prst="rect">
            <a:avLst/>
          </a:prstGeom>
          <a:noFill/>
          <a:ln>
            <a:noFill/>
          </a:ln>
        </p:spPr>
      </p:pic>
      <p:pic>
        <p:nvPicPr>
          <p:cNvPr id="222" name="Google Shape;222;p28"/>
          <p:cNvPicPr preferRelativeResize="0"/>
          <p:nvPr/>
        </p:nvPicPr>
        <p:blipFill rotWithShape="1">
          <a:blip r:embed="rId8">
            <a:alphaModFix/>
          </a:blip>
          <a:srcRect b="0" l="0" r="53034" t="0"/>
          <a:stretch/>
        </p:blipFill>
        <p:spPr>
          <a:xfrm rot="10800000">
            <a:off x="-1" y="3494387"/>
            <a:ext cx="1428090" cy="1649113"/>
          </a:xfrm>
          <a:prstGeom prst="rect">
            <a:avLst/>
          </a:prstGeom>
          <a:noFill/>
          <a:ln>
            <a:noFill/>
          </a:ln>
        </p:spPr>
      </p:pic>
      <p:pic>
        <p:nvPicPr>
          <p:cNvPr id="223" name="Google Shape;223;p28"/>
          <p:cNvPicPr preferRelativeResize="0"/>
          <p:nvPr/>
        </p:nvPicPr>
        <p:blipFill rotWithShape="1">
          <a:blip r:embed="rId9">
            <a:alphaModFix/>
          </a:blip>
          <a:srcRect b="0" l="50000" r="0" t="0"/>
          <a:stretch/>
        </p:blipFill>
        <p:spPr>
          <a:xfrm rot="10800000">
            <a:off x="7289228" y="0"/>
            <a:ext cx="1854772" cy="1833630"/>
          </a:xfrm>
          <a:prstGeom prst="rect">
            <a:avLst/>
          </a:prstGeom>
          <a:noFill/>
          <a:ln>
            <a:noFill/>
          </a:ln>
        </p:spPr>
      </p:pic>
      <p:pic>
        <p:nvPicPr>
          <p:cNvPr id="224" name="Google Shape;224;p28"/>
          <p:cNvPicPr preferRelativeResize="0"/>
          <p:nvPr/>
        </p:nvPicPr>
        <p:blipFill rotWithShape="1">
          <a:blip r:embed="rId10">
            <a:alphaModFix/>
          </a:blip>
          <a:srcRect b="0" l="75703" r="1" t="0"/>
          <a:stretch/>
        </p:blipFill>
        <p:spPr>
          <a:xfrm rot="10800000">
            <a:off x="8305337" y="3309869"/>
            <a:ext cx="838663" cy="1537634"/>
          </a:xfrm>
          <a:prstGeom prst="rect">
            <a:avLst/>
          </a:prstGeom>
          <a:noFill/>
          <a:ln>
            <a:noFill/>
          </a:ln>
        </p:spPr>
      </p:pic>
      <p:pic>
        <p:nvPicPr>
          <p:cNvPr id="225" name="Google Shape;225;p28"/>
          <p:cNvPicPr preferRelativeResize="0"/>
          <p:nvPr/>
        </p:nvPicPr>
        <p:blipFill rotWithShape="1">
          <a:blip r:embed="rId11">
            <a:alphaModFix/>
          </a:blip>
          <a:srcRect b="0" l="61503" r="0" t="0"/>
          <a:stretch/>
        </p:blipFill>
        <p:spPr>
          <a:xfrm flipH="1" rot="10800000">
            <a:off x="0" y="251787"/>
            <a:ext cx="1428089" cy="1833630"/>
          </a:xfrm>
          <a:prstGeom prst="rect">
            <a:avLst/>
          </a:prstGeom>
          <a:noFill/>
          <a:ln>
            <a:noFill/>
          </a:ln>
        </p:spPr>
      </p:pic>
      <p:pic>
        <p:nvPicPr>
          <p:cNvPr id="226" name="Google Shape;226;p28"/>
          <p:cNvPicPr preferRelativeResize="0"/>
          <p:nvPr/>
        </p:nvPicPr>
        <p:blipFill rotWithShape="1">
          <a:blip r:embed="rId12">
            <a:alphaModFix/>
          </a:blip>
          <a:srcRect b="50167" l="37736" r="32149" t="0"/>
          <a:stretch/>
        </p:blipFill>
        <p:spPr>
          <a:xfrm>
            <a:off x="7956814" y="340202"/>
            <a:ext cx="996161" cy="537242"/>
          </a:xfrm>
          <a:prstGeom prst="rect">
            <a:avLst/>
          </a:prstGeom>
          <a:noFill/>
          <a:ln>
            <a:noFill/>
          </a:ln>
        </p:spPr>
      </p:pic>
      <p:pic>
        <p:nvPicPr>
          <p:cNvPr id="227" name="Google Shape;227;p28"/>
          <p:cNvPicPr preferRelativeResize="0"/>
          <p:nvPr/>
        </p:nvPicPr>
        <p:blipFill rotWithShape="1">
          <a:blip r:embed="rId13">
            <a:alphaModFix/>
          </a:blip>
          <a:srcRect b="0" l="0" r="0" t="0"/>
          <a:stretch/>
        </p:blipFill>
        <p:spPr>
          <a:xfrm rot="5400000">
            <a:off x="-709496" y="3511687"/>
            <a:ext cx="2378107" cy="468974"/>
          </a:xfrm>
          <a:prstGeom prst="rect">
            <a:avLst/>
          </a:prstGeom>
          <a:noFill/>
          <a:ln>
            <a:noFill/>
          </a:ln>
        </p:spPr>
      </p:pic>
      <p:sp>
        <p:nvSpPr>
          <p:cNvPr id="228" name="Google Shape;228;p28"/>
          <p:cNvSpPr/>
          <p:nvPr>
            <p:ph idx="2" type="pic"/>
          </p:nvPr>
        </p:nvSpPr>
        <p:spPr>
          <a:xfrm>
            <a:off x="1019175" y="2814639"/>
            <a:ext cx="2514600" cy="1552574"/>
          </a:xfrm>
          <a:prstGeom prst="rect">
            <a:avLst/>
          </a:prstGeom>
          <a:solidFill>
            <a:srgbClr val="F2F2F2"/>
          </a:solidFill>
          <a:ln>
            <a:noFill/>
          </a:ln>
        </p:spPr>
      </p:sp>
      <p:sp>
        <p:nvSpPr>
          <p:cNvPr id="229" name="Google Shape;229;p28"/>
          <p:cNvSpPr/>
          <p:nvPr>
            <p:ph idx="3" type="pic"/>
          </p:nvPr>
        </p:nvSpPr>
        <p:spPr>
          <a:xfrm>
            <a:off x="1019175" y="1019176"/>
            <a:ext cx="2514600" cy="1552574"/>
          </a:xfrm>
          <a:prstGeom prst="rect">
            <a:avLst/>
          </a:prstGeom>
          <a:solidFill>
            <a:srgbClr val="F2F2F2"/>
          </a:solid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PPTMON slide">
  <p:cSld name="20_PPTMON slide">
    <p:spTree>
      <p:nvGrpSpPr>
        <p:cNvPr id="230" name="Shape 230"/>
        <p:cNvGrpSpPr/>
        <p:nvPr/>
      </p:nvGrpSpPr>
      <p:grpSpPr>
        <a:xfrm>
          <a:off x="0" y="0"/>
          <a:ext cx="0" cy="0"/>
          <a:chOff x="0" y="0"/>
          <a:chExt cx="0" cy="0"/>
        </a:xfrm>
      </p:grpSpPr>
      <p:pic>
        <p:nvPicPr>
          <p:cNvPr id="231" name="Google Shape;231;p29"/>
          <p:cNvPicPr preferRelativeResize="0"/>
          <p:nvPr/>
        </p:nvPicPr>
        <p:blipFill rotWithShape="1">
          <a:blip r:embed="rId2">
            <a:alphaModFix/>
          </a:blip>
          <a:srcRect b="0" l="0" r="67031" t="0"/>
          <a:stretch/>
        </p:blipFill>
        <p:spPr>
          <a:xfrm rot="10800000">
            <a:off x="-2" y="3013876"/>
            <a:ext cx="1344649" cy="2129624"/>
          </a:xfrm>
          <a:prstGeom prst="rect">
            <a:avLst/>
          </a:prstGeom>
          <a:noFill/>
          <a:ln>
            <a:noFill/>
          </a:ln>
        </p:spPr>
      </p:pic>
      <p:pic>
        <p:nvPicPr>
          <p:cNvPr id="232" name="Google Shape;232;p29"/>
          <p:cNvPicPr preferRelativeResize="0"/>
          <p:nvPr/>
        </p:nvPicPr>
        <p:blipFill rotWithShape="1">
          <a:blip r:embed="rId3">
            <a:alphaModFix/>
          </a:blip>
          <a:srcRect b="0" l="63015" r="0" t="0"/>
          <a:stretch/>
        </p:blipFill>
        <p:spPr>
          <a:xfrm rot="10800000">
            <a:off x="7735065" y="0"/>
            <a:ext cx="1408935" cy="2337204"/>
          </a:xfrm>
          <a:prstGeom prst="rect">
            <a:avLst/>
          </a:prstGeom>
          <a:noFill/>
          <a:ln>
            <a:noFill/>
          </a:ln>
        </p:spPr>
      </p:pic>
      <p:pic>
        <p:nvPicPr>
          <p:cNvPr id="233" name="Google Shape;233;p29">
            <a:hlinkClick r:id="rId4"/>
          </p:cNvPr>
          <p:cNvPicPr preferRelativeResize="0"/>
          <p:nvPr/>
        </p:nvPicPr>
        <p:blipFill rotWithShape="1">
          <a:blip r:embed="rId5">
            <a:alphaModFix/>
          </a:blip>
          <a:srcRect b="0" l="29909" r="0" t="0"/>
          <a:stretch/>
        </p:blipFill>
        <p:spPr>
          <a:xfrm>
            <a:off x="4518422" y="5297943"/>
            <a:ext cx="1299346" cy="142875"/>
          </a:xfrm>
          <a:prstGeom prst="rect">
            <a:avLst/>
          </a:prstGeom>
          <a:noFill/>
          <a:ln>
            <a:noFill/>
          </a:ln>
        </p:spPr>
      </p:pic>
      <p:sp>
        <p:nvSpPr>
          <p:cNvPr id="234" name="Google Shape;234;p29">
            <a:hlinkClick r:id="rId6"/>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7">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235" name="Google Shape;235;p29"/>
          <p:cNvPicPr preferRelativeResize="0"/>
          <p:nvPr/>
        </p:nvPicPr>
        <p:blipFill rotWithShape="1">
          <a:blip r:embed="rId8">
            <a:alphaModFix/>
          </a:blip>
          <a:srcRect b="0" l="0" r="31334" t="0"/>
          <a:stretch/>
        </p:blipFill>
        <p:spPr>
          <a:xfrm rot="10800000">
            <a:off x="0" y="0"/>
            <a:ext cx="1823937" cy="1656801"/>
          </a:xfrm>
          <a:prstGeom prst="rect">
            <a:avLst/>
          </a:prstGeom>
          <a:noFill/>
          <a:ln>
            <a:noFill/>
          </a:ln>
        </p:spPr>
      </p:pic>
      <p:pic>
        <p:nvPicPr>
          <p:cNvPr id="236" name="Google Shape;236;p29"/>
          <p:cNvPicPr preferRelativeResize="0"/>
          <p:nvPr/>
        </p:nvPicPr>
        <p:blipFill rotWithShape="1">
          <a:blip r:embed="rId9">
            <a:alphaModFix/>
          </a:blip>
          <a:srcRect b="0" l="25808" r="0" t="0"/>
          <a:stretch/>
        </p:blipFill>
        <p:spPr>
          <a:xfrm rot="10800000">
            <a:off x="6582914" y="3605866"/>
            <a:ext cx="2561086" cy="1537634"/>
          </a:xfrm>
          <a:prstGeom prst="rect">
            <a:avLst/>
          </a:prstGeom>
          <a:noFill/>
          <a:ln>
            <a:noFill/>
          </a:ln>
        </p:spPr>
      </p:pic>
      <p:pic>
        <p:nvPicPr>
          <p:cNvPr id="237" name="Google Shape;237;p29"/>
          <p:cNvPicPr preferRelativeResize="0"/>
          <p:nvPr/>
        </p:nvPicPr>
        <p:blipFill rotWithShape="1">
          <a:blip r:embed="rId10">
            <a:alphaModFix/>
          </a:blip>
          <a:srcRect b="82309" l="0" r="32148" t="0"/>
          <a:stretch/>
        </p:blipFill>
        <p:spPr>
          <a:xfrm>
            <a:off x="390746" y="379573"/>
            <a:ext cx="2244419" cy="190724"/>
          </a:xfrm>
          <a:prstGeom prst="rect">
            <a:avLst/>
          </a:prstGeom>
          <a:noFill/>
          <a:ln>
            <a:noFill/>
          </a:ln>
        </p:spPr>
      </p:pic>
      <p:pic>
        <p:nvPicPr>
          <p:cNvPr id="238" name="Google Shape;238;p29"/>
          <p:cNvPicPr preferRelativeResize="0"/>
          <p:nvPr/>
        </p:nvPicPr>
        <p:blipFill rotWithShape="1">
          <a:blip r:embed="rId11">
            <a:alphaModFix/>
          </a:blip>
          <a:srcRect b="0" l="0" r="0" t="54560"/>
          <a:stretch/>
        </p:blipFill>
        <p:spPr>
          <a:xfrm>
            <a:off x="6557818" y="4649002"/>
            <a:ext cx="2378107" cy="213106"/>
          </a:xfrm>
          <a:prstGeom prst="rect">
            <a:avLst/>
          </a:prstGeom>
          <a:noFill/>
          <a:ln>
            <a:noFill/>
          </a:ln>
        </p:spPr>
      </p:pic>
      <p:sp>
        <p:nvSpPr>
          <p:cNvPr id="239" name="Google Shape;239;p29"/>
          <p:cNvSpPr/>
          <p:nvPr>
            <p:ph idx="2" type="pic"/>
          </p:nvPr>
        </p:nvSpPr>
        <p:spPr>
          <a:xfrm>
            <a:off x="390524" y="1162050"/>
            <a:ext cx="8362951" cy="2319114"/>
          </a:xfrm>
          <a:prstGeom prst="rect">
            <a:avLst/>
          </a:prstGeom>
          <a:solidFill>
            <a:srgbClr val="F2F2F2"/>
          </a:solid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PPTMON slide">
  <p:cSld name="11_PPTMON slide">
    <p:spTree>
      <p:nvGrpSpPr>
        <p:cNvPr id="240" name="Shape 240"/>
        <p:cNvGrpSpPr/>
        <p:nvPr/>
      </p:nvGrpSpPr>
      <p:grpSpPr>
        <a:xfrm>
          <a:off x="0" y="0"/>
          <a:ext cx="0" cy="0"/>
          <a:chOff x="0" y="0"/>
          <a:chExt cx="0" cy="0"/>
        </a:xfrm>
      </p:grpSpPr>
      <p:pic>
        <p:nvPicPr>
          <p:cNvPr id="241" name="Google Shape;241;p30">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242" name="Google Shape;242;p30">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243" name="Google Shape;243;p30"/>
          <p:cNvPicPr preferRelativeResize="0"/>
          <p:nvPr/>
        </p:nvPicPr>
        <p:blipFill rotWithShape="1">
          <a:blip r:embed="rId6">
            <a:alphaModFix/>
          </a:blip>
          <a:srcRect b="0" l="0" r="58682" t="0"/>
          <a:stretch/>
        </p:blipFill>
        <p:spPr>
          <a:xfrm>
            <a:off x="7569996" y="2806296"/>
            <a:ext cx="1574005" cy="2337204"/>
          </a:xfrm>
          <a:prstGeom prst="rect">
            <a:avLst/>
          </a:prstGeom>
          <a:noFill/>
          <a:ln>
            <a:noFill/>
          </a:ln>
        </p:spPr>
      </p:pic>
      <p:pic>
        <p:nvPicPr>
          <p:cNvPr id="244" name="Google Shape;244;p30"/>
          <p:cNvPicPr preferRelativeResize="0"/>
          <p:nvPr/>
        </p:nvPicPr>
        <p:blipFill rotWithShape="1">
          <a:blip r:embed="rId7">
            <a:alphaModFix/>
          </a:blip>
          <a:srcRect b="0" l="0" r="58858" t="0"/>
          <a:stretch/>
        </p:blipFill>
        <p:spPr>
          <a:xfrm flipH="1">
            <a:off x="0" y="0"/>
            <a:ext cx="1678022" cy="2129624"/>
          </a:xfrm>
          <a:prstGeom prst="rect">
            <a:avLst/>
          </a:prstGeom>
          <a:noFill/>
          <a:ln>
            <a:noFill/>
          </a:ln>
        </p:spPr>
      </p:pic>
      <p:pic>
        <p:nvPicPr>
          <p:cNvPr id="245" name="Google Shape;245;p30"/>
          <p:cNvPicPr preferRelativeResize="0"/>
          <p:nvPr/>
        </p:nvPicPr>
        <p:blipFill rotWithShape="1">
          <a:blip r:embed="rId8">
            <a:alphaModFix/>
          </a:blip>
          <a:srcRect b="0" l="33359" r="0" t="0"/>
          <a:stretch/>
        </p:blipFill>
        <p:spPr>
          <a:xfrm flipH="1">
            <a:off x="7117659" y="0"/>
            <a:ext cx="2026341" cy="1649113"/>
          </a:xfrm>
          <a:prstGeom prst="rect">
            <a:avLst/>
          </a:prstGeom>
          <a:noFill/>
          <a:ln>
            <a:noFill/>
          </a:ln>
        </p:spPr>
      </p:pic>
      <p:pic>
        <p:nvPicPr>
          <p:cNvPr id="246" name="Google Shape;246;p30"/>
          <p:cNvPicPr preferRelativeResize="0"/>
          <p:nvPr/>
        </p:nvPicPr>
        <p:blipFill rotWithShape="1">
          <a:blip r:embed="rId9">
            <a:alphaModFix/>
          </a:blip>
          <a:srcRect b="0" l="0" r="50000" t="0"/>
          <a:stretch/>
        </p:blipFill>
        <p:spPr>
          <a:xfrm flipH="1">
            <a:off x="-1" y="3486699"/>
            <a:ext cx="1328131" cy="1656801"/>
          </a:xfrm>
          <a:prstGeom prst="rect">
            <a:avLst/>
          </a:prstGeom>
          <a:noFill/>
          <a:ln>
            <a:noFill/>
          </a:ln>
        </p:spPr>
      </p:pic>
      <p:pic>
        <p:nvPicPr>
          <p:cNvPr id="247" name="Google Shape;247;p30"/>
          <p:cNvPicPr preferRelativeResize="0"/>
          <p:nvPr/>
        </p:nvPicPr>
        <p:blipFill rotWithShape="1">
          <a:blip r:embed="rId10">
            <a:alphaModFix/>
          </a:blip>
          <a:srcRect b="0" l="0" r="59885" t="0"/>
          <a:stretch/>
        </p:blipFill>
        <p:spPr>
          <a:xfrm flipH="1">
            <a:off x="0" y="240255"/>
            <a:ext cx="1219776" cy="1649113"/>
          </a:xfrm>
          <a:prstGeom prst="rect">
            <a:avLst/>
          </a:prstGeom>
          <a:noFill/>
          <a:ln>
            <a:noFill/>
          </a:ln>
        </p:spPr>
      </p:pic>
      <p:pic>
        <p:nvPicPr>
          <p:cNvPr id="248" name="Google Shape;248;p30"/>
          <p:cNvPicPr preferRelativeResize="0"/>
          <p:nvPr/>
        </p:nvPicPr>
        <p:blipFill rotWithShape="1">
          <a:blip r:embed="rId11">
            <a:alphaModFix/>
          </a:blip>
          <a:srcRect b="0" l="62552" r="0" t="0"/>
          <a:stretch/>
        </p:blipFill>
        <p:spPr>
          <a:xfrm flipH="1">
            <a:off x="7754821" y="3309870"/>
            <a:ext cx="1389179" cy="1833630"/>
          </a:xfrm>
          <a:prstGeom prst="rect">
            <a:avLst/>
          </a:prstGeom>
          <a:noFill/>
          <a:ln>
            <a:noFill/>
          </a:ln>
        </p:spPr>
      </p:pic>
      <p:pic>
        <p:nvPicPr>
          <p:cNvPr id="249" name="Google Shape;249;p30"/>
          <p:cNvPicPr preferRelativeResize="0"/>
          <p:nvPr/>
        </p:nvPicPr>
        <p:blipFill rotWithShape="1">
          <a:blip r:embed="rId12">
            <a:alphaModFix/>
          </a:blip>
          <a:srcRect b="81336" l="0" r="32148" t="0"/>
          <a:stretch/>
        </p:blipFill>
        <p:spPr>
          <a:xfrm>
            <a:off x="6708555" y="340203"/>
            <a:ext cx="2244419" cy="201219"/>
          </a:xfrm>
          <a:prstGeom prst="rect">
            <a:avLst/>
          </a:prstGeom>
          <a:noFill/>
          <a:ln>
            <a:noFill/>
          </a:ln>
        </p:spPr>
      </p:pic>
      <p:pic>
        <p:nvPicPr>
          <p:cNvPr id="250" name="Google Shape;250;p30"/>
          <p:cNvPicPr preferRelativeResize="0"/>
          <p:nvPr/>
        </p:nvPicPr>
        <p:blipFill rotWithShape="1">
          <a:blip r:embed="rId13">
            <a:alphaModFix/>
          </a:blip>
          <a:srcRect b="0" l="39323" r="0" t="0"/>
          <a:stretch/>
        </p:blipFill>
        <p:spPr>
          <a:xfrm>
            <a:off x="-1" y="4465979"/>
            <a:ext cx="1442957" cy="468974"/>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_PPTMON slide">
  <p:cSld name="22_PPTMON slide">
    <p:spTree>
      <p:nvGrpSpPr>
        <p:cNvPr id="251" name="Shape 251"/>
        <p:cNvGrpSpPr/>
        <p:nvPr/>
      </p:nvGrpSpPr>
      <p:grpSpPr>
        <a:xfrm>
          <a:off x="0" y="0"/>
          <a:ext cx="0" cy="0"/>
          <a:chOff x="0" y="0"/>
          <a:chExt cx="0" cy="0"/>
        </a:xfrm>
      </p:grpSpPr>
      <p:pic>
        <p:nvPicPr>
          <p:cNvPr id="252" name="Google Shape;252;p31">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253" name="Google Shape;253;p31">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254" name="Google Shape;254;p31"/>
          <p:cNvPicPr preferRelativeResize="0"/>
          <p:nvPr/>
        </p:nvPicPr>
        <p:blipFill rotWithShape="1">
          <a:blip r:embed="rId6">
            <a:alphaModFix/>
          </a:blip>
          <a:srcRect b="0" l="0" r="58682" t="0"/>
          <a:stretch/>
        </p:blipFill>
        <p:spPr>
          <a:xfrm rot="10800000">
            <a:off x="0" y="0"/>
            <a:ext cx="1574005" cy="2337204"/>
          </a:xfrm>
          <a:prstGeom prst="rect">
            <a:avLst/>
          </a:prstGeom>
          <a:noFill/>
          <a:ln>
            <a:noFill/>
          </a:ln>
        </p:spPr>
      </p:pic>
      <p:pic>
        <p:nvPicPr>
          <p:cNvPr id="255" name="Google Shape;255;p31"/>
          <p:cNvPicPr preferRelativeResize="0"/>
          <p:nvPr/>
        </p:nvPicPr>
        <p:blipFill rotWithShape="1">
          <a:blip r:embed="rId6">
            <a:alphaModFix/>
          </a:blip>
          <a:srcRect b="0" l="63015" r="0" t="0"/>
          <a:stretch/>
        </p:blipFill>
        <p:spPr>
          <a:xfrm rot="10800000">
            <a:off x="7735065" y="2806296"/>
            <a:ext cx="1408935" cy="2337204"/>
          </a:xfrm>
          <a:prstGeom prst="rect">
            <a:avLst/>
          </a:prstGeom>
          <a:noFill/>
          <a:ln>
            <a:noFill/>
          </a:ln>
        </p:spPr>
      </p:pic>
      <p:pic>
        <p:nvPicPr>
          <p:cNvPr id="256" name="Google Shape;256;p31"/>
          <p:cNvPicPr preferRelativeResize="0"/>
          <p:nvPr/>
        </p:nvPicPr>
        <p:blipFill rotWithShape="1">
          <a:blip r:embed="rId7">
            <a:alphaModFix/>
          </a:blip>
          <a:srcRect b="0" l="40744" r="0" t="0"/>
          <a:stretch/>
        </p:blipFill>
        <p:spPr>
          <a:xfrm rot="10800000">
            <a:off x="7569996" y="0"/>
            <a:ext cx="1574004" cy="1656801"/>
          </a:xfrm>
          <a:prstGeom prst="rect">
            <a:avLst/>
          </a:prstGeom>
          <a:noFill/>
          <a:ln>
            <a:noFill/>
          </a:ln>
        </p:spPr>
      </p:pic>
      <p:pic>
        <p:nvPicPr>
          <p:cNvPr id="257" name="Google Shape;257;p31"/>
          <p:cNvPicPr preferRelativeResize="0"/>
          <p:nvPr/>
        </p:nvPicPr>
        <p:blipFill rotWithShape="1">
          <a:blip r:embed="rId8">
            <a:alphaModFix/>
          </a:blip>
          <a:srcRect b="0" l="0" r="50000" t="0"/>
          <a:stretch/>
        </p:blipFill>
        <p:spPr>
          <a:xfrm rot="10800000">
            <a:off x="-1" y="3309870"/>
            <a:ext cx="1854772" cy="1833630"/>
          </a:xfrm>
          <a:prstGeom prst="rect">
            <a:avLst/>
          </a:prstGeom>
          <a:noFill/>
          <a:ln>
            <a:noFill/>
          </a:ln>
        </p:spPr>
      </p:pic>
      <p:pic>
        <p:nvPicPr>
          <p:cNvPr id="258" name="Google Shape;258;p31"/>
          <p:cNvPicPr preferRelativeResize="0"/>
          <p:nvPr/>
        </p:nvPicPr>
        <p:blipFill rotWithShape="1">
          <a:blip r:embed="rId9">
            <a:alphaModFix/>
          </a:blip>
          <a:srcRect b="0" l="59623" r="1" t="0"/>
          <a:stretch/>
        </p:blipFill>
        <p:spPr>
          <a:xfrm rot="10800000">
            <a:off x="7916293" y="3150342"/>
            <a:ext cx="1227707" cy="1649113"/>
          </a:xfrm>
          <a:prstGeom prst="rect">
            <a:avLst/>
          </a:prstGeom>
          <a:noFill/>
          <a:ln>
            <a:noFill/>
          </a:ln>
        </p:spPr>
      </p:pic>
      <p:pic>
        <p:nvPicPr>
          <p:cNvPr id="259" name="Google Shape;259;p31"/>
          <p:cNvPicPr preferRelativeResize="0"/>
          <p:nvPr/>
        </p:nvPicPr>
        <p:blipFill rotWithShape="1">
          <a:blip r:embed="rId10">
            <a:alphaModFix/>
          </a:blip>
          <a:srcRect b="0" l="61722" r="0" t="0"/>
          <a:stretch/>
        </p:blipFill>
        <p:spPr>
          <a:xfrm>
            <a:off x="-1" y="399786"/>
            <a:ext cx="1321356" cy="1537634"/>
          </a:xfrm>
          <a:prstGeom prst="rect">
            <a:avLst/>
          </a:prstGeom>
          <a:noFill/>
          <a:ln>
            <a:noFill/>
          </a:ln>
        </p:spPr>
      </p:pic>
      <p:pic>
        <p:nvPicPr>
          <p:cNvPr id="260" name="Google Shape;260;p31"/>
          <p:cNvPicPr preferRelativeResize="0"/>
          <p:nvPr/>
        </p:nvPicPr>
        <p:blipFill rotWithShape="1">
          <a:blip r:embed="rId11">
            <a:alphaModFix/>
          </a:blip>
          <a:srcRect b="50167" l="40032" r="32149" t="0"/>
          <a:stretch/>
        </p:blipFill>
        <p:spPr>
          <a:xfrm>
            <a:off x="8032750" y="340202"/>
            <a:ext cx="920225" cy="537242"/>
          </a:xfrm>
          <a:prstGeom prst="rect">
            <a:avLst/>
          </a:prstGeom>
          <a:noFill/>
          <a:ln>
            <a:noFill/>
          </a:ln>
        </p:spPr>
      </p:pic>
      <p:pic>
        <p:nvPicPr>
          <p:cNvPr id="261" name="Google Shape;261;p31"/>
          <p:cNvPicPr preferRelativeResize="0"/>
          <p:nvPr/>
        </p:nvPicPr>
        <p:blipFill rotWithShape="1">
          <a:blip r:embed="rId12">
            <a:alphaModFix/>
          </a:blip>
          <a:srcRect b="0" l="50000" r="0" t="0"/>
          <a:stretch/>
        </p:blipFill>
        <p:spPr>
          <a:xfrm>
            <a:off x="-1" y="4465979"/>
            <a:ext cx="1189054" cy="468974"/>
          </a:xfrm>
          <a:prstGeom prst="rect">
            <a:avLst/>
          </a:prstGeom>
          <a:noFill/>
          <a:ln>
            <a:noFill/>
          </a:ln>
        </p:spPr>
      </p:pic>
      <p:sp>
        <p:nvSpPr>
          <p:cNvPr id="262" name="Google Shape;262;p31"/>
          <p:cNvSpPr/>
          <p:nvPr>
            <p:ph idx="2" type="pic"/>
          </p:nvPr>
        </p:nvSpPr>
        <p:spPr>
          <a:xfrm>
            <a:off x="1621521" y="794564"/>
            <a:ext cx="1646020" cy="3571384"/>
          </a:xfrm>
          <a:prstGeom prst="roundRect">
            <a:avLst>
              <a:gd fmla="val 14137" name="adj"/>
            </a:avLst>
          </a:prstGeom>
          <a:solidFill>
            <a:schemeClr val="lt1"/>
          </a:solid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_PPTMON slide">
  <p:cSld name="23_PPTMON slide">
    <p:spTree>
      <p:nvGrpSpPr>
        <p:cNvPr id="263" name="Shape 263"/>
        <p:cNvGrpSpPr/>
        <p:nvPr/>
      </p:nvGrpSpPr>
      <p:grpSpPr>
        <a:xfrm>
          <a:off x="0" y="0"/>
          <a:ext cx="0" cy="0"/>
          <a:chOff x="0" y="0"/>
          <a:chExt cx="0" cy="0"/>
        </a:xfrm>
      </p:grpSpPr>
      <p:pic>
        <p:nvPicPr>
          <p:cNvPr id="264" name="Google Shape;264;p32">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265" name="Google Shape;265;p32">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266" name="Google Shape;266;p32"/>
          <p:cNvPicPr preferRelativeResize="0"/>
          <p:nvPr/>
        </p:nvPicPr>
        <p:blipFill rotWithShape="1">
          <a:blip r:embed="rId6">
            <a:alphaModFix/>
          </a:blip>
          <a:srcRect b="0" l="0" r="58682" t="0"/>
          <a:stretch/>
        </p:blipFill>
        <p:spPr>
          <a:xfrm flipH="1" rot="10800000">
            <a:off x="7569996" y="0"/>
            <a:ext cx="1574005" cy="2337204"/>
          </a:xfrm>
          <a:prstGeom prst="rect">
            <a:avLst/>
          </a:prstGeom>
          <a:noFill/>
          <a:ln>
            <a:noFill/>
          </a:ln>
        </p:spPr>
      </p:pic>
      <p:pic>
        <p:nvPicPr>
          <p:cNvPr id="267" name="Google Shape;267;p32"/>
          <p:cNvPicPr preferRelativeResize="0"/>
          <p:nvPr/>
        </p:nvPicPr>
        <p:blipFill rotWithShape="1">
          <a:blip r:embed="rId7">
            <a:alphaModFix/>
          </a:blip>
          <a:srcRect b="0" l="0" r="58858" t="0"/>
          <a:stretch/>
        </p:blipFill>
        <p:spPr>
          <a:xfrm rot="10800000">
            <a:off x="0" y="3013876"/>
            <a:ext cx="1678022" cy="2129624"/>
          </a:xfrm>
          <a:prstGeom prst="rect">
            <a:avLst/>
          </a:prstGeom>
          <a:noFill/>
          <a:ln>
            <a:noFill/>
          </a:ln>
        </p:spPr>
      </p:pic>
      <p:pic>
        <p:nvPicPr>
          <p:cNvPr id="268" name="Google Shape;268;p32"/>
          <p:cNvPicPr preferRelativeResize="0"/>
          <p:nvPr/>
        </p:nvPicPr>
        <p:blipFill rotWithShape="1">
          <a:blip r:embed="rId8">
            <a:alphaModFix/>
          </a:blip>
          <a:srcRect b="0" l="33359" r="0" t="0"/>
          <a:stretch/>
        </p:blipFill>
        <p:spPr>
          <a:xfrm rot="10800000">
            <a:off x="7117659" y="3494387"/>
            <a:ext cx="2026341" cy="1649113"/>
          </a:xfrm>
          <a:prstGeom prst="rect">
            <a:avLst/>
          </a:prstGeom>
          <a:noFill/>
          <a:ln>
            <a:noFill/>
          </a:ln>
        </p:spPr>
      </p:pic>
      <p:pic>
        <p:nvPicPr>
          <p:cNvPr id="269" name="Google Shape;269;p32"/>
          <p:cNvPicPr preferRelativeResize="0"/>
          <p:nvPr/>
        </p:nvPicPr>
        <p:blipFill rotWithShape="1">
          <a:blip r:embed="rId9">
            <a:alphaModFix/>
          </a:blip>
          <a:srcRect b="0" l="0" r="50000" t="0"/>
          <a:stretch/>
        </p:blipFill>
        <p:spPr>
          <a:xfrm rot="10800000">
            <a:off x="-1" y="0"/>
            <a:ext cx="1328131" cy="1656801"/>
          </a:xfrm>
          <a:prstGeom prst="rect">
            <a:avLst/>
          </a:prstGeom>
          <a:noFill/>
          <a:ln>
            <a:noFill/>
          </a:ln>
        </p:spPr>
      </p:pic>
      <p:pic>
        <p:nvPicPr>
          <p:cNvPr id="270" name="Google Shape;270;p32"/>
          <p:cNvPicPr preferRelativeResize="0"/>
          <p:nvPr/>
        </p:nvPicPr>
        <p:blipFill rotWithShape="1">
          <a:blip r:embed="rId10">
            <a:alphaModFix/>
          </a:blip>
          <a:srcRect b="0" l="0" r="59885" t="0"/>
          <a:stretch/>
        </p:blipFill>
        <p:spPr>
          <a:xfrm rot="10800000">
            <a:off x="0" y="3254132"/>
            <a:ext cx="1219776" cy="1649113"/>
          </a:xfrm>
          <a:prstGeom prst="rect">
            <a:avLst/>
          </a:prstGeom>
          <a:noFill/>
          <a:ln>
            <a:noFill/>
          </a:ln>
        </p:spPr>
      </p:pic>
      <p:pic>
        <p:nvPicPr>
          <p:cNvPr id="271" name="Google Shape;271;p32"/>
          <p:cNvPicPr preferRelativeResize="0"/>
          <p:nvPr/>
        </p:nvPicPr>
        <p:blipFill rotWithShape="1">
          <a:blip r:embed="rId11">
            <a:alphaModFix/>
          </a:blip>
          <a:srcRect b="0" l="62552" r="0" t="0"/>
          <a:stretch/>
        </p:blipFill>
        <p:spPr>
          <a:xfrm rot="10800000">
            <a:off x="7754821" y="0"/>
            <a:ext cx="1389179" cy="1833630"/>
          </a:xfrm>
          <a:prstGeom prst="rect">
            <a:avLst/>
          </a:prstGeom>
          <a:noFill/>
          <a:ln>
            <a:noFill/>
          </a:ln>
        </p:spPr>
      </p:pic>
      <p:pic>
        <p:nvPicPr>
          <p:cNvPr id="272" name="Google Shape;272;p32"/>
          <p:cNvPicPr preferRelativeResize="0"/>
          <p:nvPr/>
        </p:nvPicPr>
        <p:blipFill rotWithShape="1">
          <a:blip r:embed="rId12">
            <a:alphaModFix/>
          </a:blip>
          <a:srcRect b="85731" l="0" r="32148" t="0"/>
          <a:stretch/>
        </p:blipFill>
        <p:spPr>
          <a:xfrm>
            <a:off x="390746" y="379573"/>
            <a:ext cx="2244419" cy="153827"/>
          </a:xfrm>
          <a:prstGeom prst="rect">
            <a:avLst/>
          </a:prstGeom>
          <a:noFill/>
          <a:ln>
            <a:noFill/>
          </a:ln>
        </p:spPr>
      </p:pic>
      <p:pic>
        <p:nvPicPr>
          <p:cNvPr id="273" name="Google Shape;273;p32"/>
          <p:cNvPicPr preferRelativeResize="0"/>
          <p:nvPr/>
        </p:nvPicPr>
        <p:blipFill rotWithShape="1">
          <a:blip r:embed="rId13">
            <a:alphaModFix/>
          </a:blip>
          <a:srcRect b="0" l="0" r="0" t="46264"/>
          <a:stretch/>
        </p:blipFill>
        <p:spPr>
          <a:xfrm>
            <a:off x="6557818" y="4610100"/>
            <a:ext cx="2378107" cy="252007"/>
          </a:xfrm>
          <a:prstGeom prst="rect">
            <a:avLst/>
          </a:prstGeom>
          <a:noFill/>
          <a:ln>
            <a:noFill/>
          </a:ln>
        </p:spPr>
      </p:pic>
      <p:sp>
        <p:nvSpPr>
          <p:cNvPr id="274" name="Google Shape;274;p32"/>
          <p:cNvSpPr/>
          <p:nvPr>
            <p:ph idx="2" type="pic"/>
          </p:nvPr>
        </p:nvSpPr>
        <p:spPr>
          <a:xfrm>
            <a:off x="1150109" y="710814"/>
            <a:ext cx="2790395" cy="3721872"/>
          </a:xfrm>
          <a:prstGeom prst="roundRect">
            <a:avLst>
              <a:gd fmla="val 1370" name="adj"/>
            </a:avLst>
          </a:prstGeom>
          <a:solidFill>
            <a:schemeClr val="lt1"/>
          </a:solid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PPTMON slide">
  <p:cSld name="24_PPTMON slide">
    <p:spTree>
      <p:nvGrpSpPr>
        <p:cNvPr id="275" name="Shape 275"/>
        <p:cNvGrpSpPr/>
        <p:nvPr/>
      </p:nvGrpSpPr>
      <p:grpSpPr>
        <a:xfrm>
          <a:off x="0" y="0"/>
          <a:ext cx="0" cy="0"/>
          <a:chOff x="0" y="0"/>
          <a:chExt cx="0" cy="0"/>
        </a:xfrm>
      </p:grpSpPr>
      <p:pic>
        <p:nvPicPr>
          <p:cNvPr id="276" name="Google Shape;276;p33">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277" name="Google Shape;277;p33">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278" name="Google Shape;278;p33"/>
          <p:cNvPicPr preferRelativeResize="0"/>
          <p:nvPr/>
        </p:nvPicPr>
        <p:blipFill rotWithShape="1">
          <a:blip r:embed="rId6">
            <a:alphaModFix/>
          </a:blip>
          <a:srcRect b="0" l="63015" r="0" t="0"/>
          <a:stretch/>
        </p:blipFill>
        <p:spPr>
          <a:xfrm flipH="1" rot="10800000">
            <a:off x="0" y="1"/>
            <a:ext cx="1408935" cy="2337204"/>
          </a:xfrm>
          <a:prstGeom prst="rect">
            <a:avLst/>
          </a:prstGeom>
          <a:noFill/>
          <a:ln>
            <a:noFill/>
          </a:ln>
        </p:spPr>
      </p:pic>
      <p:pic>
        <p:nvPicPr>
          <p:cNvPr id="279" name="Google Shape;279;p33"/>
          <p:cNvPicPr preferRelativeResize="0"/>
          <p:nvPr/>
        </p:nvPicPr>
        <p:blipFill rotWithShape="1">
          <a:blip r:embed="rId7">
            <a:alphaModFix/>
          </a:blip>
          <a:srcRect b="0" l="58857" r="0" t="0"/>
          <a:stretch/>
        </p:blipFill>
        <p:spPr>
          <a:xfrm rot="10800000">
            <a:off x="7465979" y="3013876"/>
            <a:ext cx="1678021" cy="2129624"/>
          </a:xfrm>
          <a:prstGeom prst="rect">
            <a:avLst/>
          </a:prstGeom>
          <a:noFill/>
          <a:ln>
            <a:noFill/>
          </a:ln>
        </p:spPr>
      </p:pic>
      <p:pic>
        <p:nvPicPr>
          <p:cNvPr id="280" name="Google Shape;280;p33"/>
          <p:cNvPicPr preferRelativeResize="0"/>
          <p:nvPr/>
        </p:nvPicPr>
        <p:blipFill rotWithShape="1">
          <a:blip r:embed="rId8">
            <a:alphaModFix/>
          </a:blip>
          <a:srcRect b="0" l="38564" r="0" t="0"/>
          <a:stretch/>
        </p:blipFill>
        <p:spPr>
          <a:xfrm rot="10800000">
            <a:off x="7023220" y="0"/>
            <a:ext cx="2120780" cy="1537634"/>
          </a:xfrm>
          <a:prstGeom prst="rect">
            <a:avLst/>
          </a:prstGeom>
          <a:noFill/>
          <a:ln>
            <a:noFill/>
          </a:ln>
        </p:spPr>
      </p:pic>
      <p:pic>
        <p:nvPicPr>
          <p:cNvPr id="281" name="Google Shape;281;p33"/>
          <p:cNvPicPr preferRelativeResize="0"/>
          <p:nvPr/>
        </p:nvPicPr>
        <p:blipFill rotWithShape="1">
          <a:blip r:embed="rId9">
            <a:alphaModFix/>
          </a:blip>
          <a:srcRect b="0" l="0" r="38705" t="0"/>
          <a:stretch/>
        </p:blipFill>
        <p:spPr>
          <a:xfrm rot="10800000">
            <a:off x="0" y="3309870"/>
            <a:ext cx="2273757" cy="1833630"/>
          </a:xfrm>
          <a:prstGeom prst="rect">
            <a:avLst/>
          </a:prstGeom>
          <a:noFill/>
          <a:ln>
            <a:noFill/>
          </a:ln>
        </p:spPr>
      </p:pic>
      <p:pic>
        <p:nvPicPr>
          <p:cNvPr id="282" name="Google Shape;282;p33"/>
          <p:cNvPicPr preferRelativeResize="0"/>
          <p:nvPr/>
        </p:nvPicPr>
        <p:blipFill rotWithShape="1">
          <a:blip r:embed="rId10">
            <a:alphaModFix/>
          </a:blip>
          <a:srcRect b="0" l="0" r="57200" t="0"/>
          <a:stretch/>
        </p:blipFill>
        <p:spPr>
          <a:xfrm rot="10800000">
            <a:off x="0" y="340202"/>
            <a:ext cx="1136879" cy="1656801"/>
          </a:xfrm>
          <a:prstGeom prst="rect">
            <a:avLst/>
          </a:prstGeom>
          <a:noFill/>
          <a:ln>
            <a:noFill/>
          </a:ln>
        </p:spPr>
      </p:pic>
      <p:pic>
        <p:nvPicPr>
          <p:cNvPr id="283" name="Google Shape;283;p33"/>
          <p:cNvPicPr preferRelativeResize="0"/>
          <p:nvPr/>
        </p:nvPicPr>
        <p:blipFill rotWithShape="1">
          <a:blip r:embed="rId11">
            <a:alphaModFix/>
          </a:blip>
          <a:srcRect b="0" l="-1" r="64599" t="0"/>
          <a:stretch/>
        </p:blipFill>
        <p:spPr>
          <a:xfrm flipH="1" rot="10800000">
            <a:off x="7830766" y="3105023"/>
            <a:ext cx="1313234" cy="1833630"/>
          </a:xfrm>
          <a:prstGeom prst="rect">
            <a:avLst/>
          </a:prstGeom>
          <a:noFill/>
          <a:ln>
            <a:noFill/>
          </a:ln>
        </p:spPr>
      </p:pic>
      <p:pic>
        <p:nvPicPr>
          <p:cNvPr id="284" name="Google Shape;284;p33"/>
          <p:cNvPicPr preferRelativeResize="0"/>
          <p:nvPr/>
        </p:nvPicPr>
        <p:blipFill rotWithShape="1">
          <a:blip r:embed="rId12">
            <a:alphaModFix/>
          </a:blip>
          <a:srcRect b="50167" l="0" r="52841" t="0"/>
          <a:stretch/>
        </p:blipFill>
        <p:spPr>
          <a:xfrm>
            <a:off x="7584047" y="340202"/>
            <a:ext cx="1559953" cy="537242"/>
          </a:xfrm>
          <a:prstGeom prst="rect">
            <a:avLst/>
          </a:prstGeom>
          <a:noFill/>
          <a:ln>
            <a:noFill/>
          </a:ln>
        </p:spPr>
      </p:pic>
      <p:pic>
        <p:nvPicPr>
          <p:cNvPr id="285" name="Google Shape;285;p33"/>
          <p:cNvPicPr preferRelativeResize="0"/>
          <p:nvPr/>
        </p:nvPicPr>
        <p:blipFill rotWithShape="1">
          <a:blip r:embed="rId13">
            <a:alphaModFix/>
          </a:blip>
          <a:srcRect b="0" l="45362" r="0" t="0"/>
          <a:stretch/>
        </p:blipFill>
        <p:spPr>
          <a:xfrm>
            <a:off x="0" y="4469678"/>
            <a:ext cx="1299346" cy="468974"/>
          </a:xfrm>
          <a:prstGeom prst="rect">
            <a:avLst/>
          </a:prstGeom>
          <a:noFill/>
          <a:ln>
            <a:noFill/>
          </a:ln>
        </p:spPr>
      </p:pic>
      <p:sp>
        <p:nvSpPr>
          <p:cNvPr id="286" name="Google Shape;286;p33"/>
          <p:cNvSpPr/>
          <p:nvPr>
            <p:ph idx="2" type="pic"/>
          </p:nvPr>
        </p:nvSpPr>
        <p:spPr>
          <a:xfrm>
            <a:off x="1347155" y="994083"/>
            <a:ext cx="3907074" cy="2417058"/>
          </a:xfrm>
          <a:prstGeom prst="rect">
            <a:avLst/>
          </a:prstGeom>
          <a:solidFill>
            <a:schemeClr val="lt1"/>
          </a:solid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MON custom" showMasterSp="0">
  <p:cSld name="PPTMON custom">
    <p:spTree>
      <p:nvGrpSpPr>
        <p:cNvPr id="287" name="Shape 287"/>
        <p:cNvGrpSpPr/>
        <p:nvPr/>
      </p:nvGrpSpPr>
      <p:grpSpPr>
        <a:xfrm>
          <a:off x="0" y="0"/>
          <a:ext cx="0" cy="0"/>
          <a:chOff x="0" y="0"/>
          <a:chExt cx="0" cy="0"/>
        </a:xfrm>
      </p:grpSpPr>
      <p:pic>
        <p:nvPicPr>
          <p:cNvPr id="288" name="Google Shape;288;p34">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289" name="Google Shape;289;p34">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PPTMON slide">
  <p:cSld name="12_PPTMON slide">
    <p:spTree>
      <p:nvGrpSpPr>
        <p:cNvPr id="290" name="Shape 290"/>
        <p:cNvGrpSpPr/>
        <p:nvPr/>
      </p:nvGrpSpPr>
      <p:grpSpPr>
        <a:xfrm>
          <a:off x="0" y="0"/>
          <a:ext cx="0" cy="0"/>
          <a:chOff x="0" y="0"/>
          <a:chExt cx="0" cy="0"/>
        </a:xfrm>
      </p:grpSpPr>
      <p:pic>
        <p:nvPicPr>
          <p:cNvPr id="291" name="Google Shape;291;p35">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292" name="Google Shape;292;p35">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293" name="Google Shape;293;p35"/>
          <p:cNvPicPr preferRelativeResize="0"/>
          <p:nvPr/>
        </p:nvPicPr>
        <p:blipFill rotWithShape="1">
          <a:blip r:embed="rId6">
            <a:alphaModFix/>
          </a:blip>
          <a:srcRect b="0" l="63015" r="0" t="0"/>
          <a:stretch/>
        </p:blipFill>
        <p:spPr>
          <a:xfrm>
            <a:off x="0" y="2806295"/>
            <a:ext cx="1408935" cy="2337204"/>
          </a:xfrm>
          <a:prstGeom prst="rect">
            <a:avLst/>
          </a:prstGeom>
          <a:noFill/>
          <a:ln>
            <a:noFill/>
          </a:ln>
        </p:spPr>
      </p:pic>
      <p:pic>
        <p:nvPicPr>
          <p:cNvPr id="294" name="Google Shape;294;p35"/>
          <p:cNvPicPr preferRelativeResize="0"/>
          <p:nvPr/>
        </p:nvPicPr>
        <p:blipFill rotWithShape="1">
          <a:blip r:embed="rId7">
            <a:alphaModFix/>
          </a:blip>
          <a:srcRect b="0" l="58857" r="0" t="0"/>
          <a:stretch/>
        </p:blipFill>
        <p:spPr>
          <a:xfrm flipH="1">
            <a:off x="7465979" y="1"/>
            <a:ext cx="1678021" cy="2129624"/>
          </a:xfrm>
          <a:prstGeom prst="rect">
            <a:avLst/>
          </a:prstGeom>
          <a:noFill/>
          <a:ln>
            <a:noFill/>
          </a:ln>
        </p:spPr>
      </p:pic>
      <p:pic>
        <p:nvPicPr>
          <p:cNvPr id="295" name="Google Shape;295;p35"/>
          <p:cNvPicPr preferRelativeResize="0"/>
          <p:nvPr/>
        </p:nvPicPr>
        <p:blipFill rotWithShape="1">
          <a:blip r:embed="rId8">
            <a:alphaModFix/>
          </a:blip>
          <a:srcRect b="0" l="38564" r="0" t="0"/>
          <a:stretch/>
        </p:blipFill>
        <p:spPr>
          <a:xfrm flipH="1">
            <a:off x="7023220" y="3605866"/>
            <a:ext cx="2120780" cy="1537634"/>
          </a:xfrm>
          <a:prstGeom prst="rect">
            <a:avLst/>
          </a:prstGeom>
          <a:noFill/>
          <a:ln>
            <a:noFill/>
          </a:ln>
        </p:spPr>
      </p:pic>
      <p:pic>
        <p:nvPicPr>
          <p:cNvPr id="296" name="Google Shape;296;p35"/>
          <p:cNvPicPr preferRelativeResize="0"/>
          <p:nvPr/>
        </p:nvPicPr>
        <p:blipFill rotWithShape="1">
          <a:blip r:embed="rId9">
            <a:alphaModFix/>
          </a:blip>
          <a:srcRect b="0" l="0" r="38705" t="0"/>
          <a:stretch/>
        </p:blipFill>
        <p:spPr>
          <a:xfrm flipH="1">
            <a:off x="0" y="0"/>
            <a:ext cx="2273757" cy="1833630"/>
          </a:xfrm>
          <a:prstGeom prst="rect">
            <a:avLst/>
          </a:prstGeom>
          <a:noFill/>
          <a:ln>
            <a:noFill/>
          </a:ln>
        </p:spPr>
      </p:pic>
      <p:pic>
        <p:nvPicPr>
          <p:cNvPr id="297" name="Google Shape;297;p35"/>
          <p:cNvPicPr preferRelativeResize="0"/>
          <p:nvPr/>
        </p:nvPicPr>
        <p:blipFill rotWithShape="1">
          <a:blip r:embed="rId10">
            <a:alphaModFix/>
          </a:blip>
          <a:srcRect b="0" l="0" r="57200" t="0"/>
          <a:stretch/>
        </p:blipFill>
        <p:spPr>
          <a:xfrm flipH="1">
            <a:off x="0" y="3146497"/>
            <a:ext cx="1136879" cy="1656801"/>
          </a:xfrm>
          <a:prstGeom prst="rect">
            <a:avLst/>
          </a:prstGeom>
          <a:noFill/>
          <a:ln>
            <a:noFill/>
          </a:ln>
        </p:spPr>
      </p:pic>
      <p:pic>
        <p:nvPicPr>
          <p:cNvPr id="298" name="Google Shape;298;p35"/>
          <p:cNvPicPr preferRelativeResize="0"/>
          <p:nvPr/>
        </p:nvPicPr>
        <p:blipFill rotWithShape="1">
          <a:blip r:embed="rId11">
            <a:alphaModFix/>
          </a:blip>
          <a:srcRect b="0" l="-1" r="64599" t="0"/>
          <a:stretch/>
        </p:blipFill>
        <p:spPr>
          <a:xfrm>
            <a:off x="7830766" y="204848"/>
            <a:ext cx="1313234" cy="1833630"/>
          </a:xfrm>
          <a:prstGeom prst="rect">
            <a:avLst/>
          </a:prstGeom>
          <a:noFill/>
          <a:ln>
            <a:noFill/>
          </a:ln>
        </p:spPr>
      </p:pic>
      <p:pic>
        <p:nvPicPr>
          <p:cNvPr id="299" name="Google Shape;299;p35"/>
          <p:cNvPicPr preferRelativeResize="0"/>
          <p:nvPr/>
        </p:nvPicPr>
        <p:blipFill rotWithShape="1">
          <a:blip r:embed="rId12">
            <a:alphaModFix/>
          </a:blip>
          <a:srcRect b="56194" l="0" r="69219" t="0"/>
          <a:stretch/>
        </p:blipFill>
        <p:spPr>
          <a:xfrm>
            <a:off x="390746" y="379573"/>
            <a:ext cx="1018189" cy="472263"/>
          </a:xfrm>
          <a:prstGeom prst="rect">
            <a:avLst/>
          </a:prstGeom>
          <a:noFill/>
          <a:ln>
            <a:noFill/>
          </a:ln>
        </p:spPr>
      </p:pic>
      <p:pic>
        <p:nvPicPr>
          <p:cNvPr id="300" name="Google Shape;300;p35"/>
          <p:cNvPicPr preferRelativeResize="0"/>
          <p:nvPr/>
        </p:nvPicPr>
        <p:blipFill rotWithShape="1">
          <a:blip r:embed="rId13">
            <a:alphaModFix/>
          </a:blip>
          <a:srcRect b="0" l="0" r="0" t="0"/>
          <a:stretch/>
        </p:blipFill>
        <p:spPr>
          <a:xfrm>
            <a:off x="6557818" y="4393133"/>
            <a:ext cx="2378107" cy="468974"/>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PPTMON slide">
  <p:cSld name="3_PPTMON slide">
    <p:spTree>
      <p:nvGrpSpPr>
        <p:cNvPr id="301" name="Shape 301"/>
        <p:cNvGrpSpPr/>
        <p:nvPr/>
      </p:nvGrpSpPr>
      <p:grpSpPr>
        <a:xfrm>
          <a:off x="0" y="0"/>
          <a:ext cx="0" cy="0"/>
          <a:chOff x="0" y="0"/>
          <a:chExt cx="0" cy="0"/>
        </a:xfrm>
      </p:grpSpPr>
      <p:pic>
        <p:nvPicPr>
          <p:cNvPr id="302" name="Google Shape;302;p36">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303" name="Google Shape;303;p36">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304" name="Google Shape;304;p36"/>
          <p:cNvPicPr preferRelativeResize="0"/>
          <p:nvPr/>
        </p:nvPicPr>
        <p:blipFill rotWithShape="1">
          <a:blip r:embed="rId6">
            <a:alphaModFix/>
          </a:blip>
          <a:srcRect b="0" l="65217" r="1" t="0"/>
          <a:stretch/>
        </p:blipFill>
        <p:spPr>
          <a:xfrm>
            <a:off x="0" y="0"/>
            <a:ext cx="1418618" cy="2129624"/>
          </a:xfrm>
          <a:prstGeom prst="rect">
            <a:avLst/>
          </a:prstGeom>
          <a:noFill/>
          <a:ln>
            <a:noFill/>
          </a:ln>
        </p:spPr>
      </p:pic>
      <p:pic>
        <p:nvPicPr>
          <p:cNvPr id="305" name="Google Shape;305;p36"/>
          <p:cNvPicPr preferRelativeResize="0"/>
          <p:nvPr/>
        </p:nvPicPr>
        <p:blipFill rotWithShape="1">
          <a:blip r:embed="rId6">
            <a:alphaModFix/>
          </a:blip>
          <a:srcRect b="0" l="0" r="67339" t="0"/>
          <a:stretch/>
        </p:blipFill>
        <p:spPr>
          <a:xfrm>
            <a:off x="7811925" y="3013876"/>
            <a:ext cx="1332075" cy="2129624"/>
          </a:xfrm>
          <a:prstGeom prst="rect">
            <a:avLst/>
          </a:prstGeom>
          <a:noFill/>
          <a:ln>
            <a:noFill/>
          </a:ln>
        </p:spPr>
      </p:pic>
      <p:pic>
        <p:nvPicPr>
          <p:cNvPr id="306" name="Google Shape;306;p36"/>
          <p:cNvPicPr preferRelativeResize="0"/>
          <p:nvPr/>
        </p:nvPicPr>
        <p:blipFill rotWithShape="1">
          <a:blip r:embed="rId7">
            <a:alphaModFix/>
          </a:blip>
          <a:srcRect b="0" l="29369" r="0" t="0"/>
          <a:stretch/>
        </p:blipFill>
        <p:spPr>
          <a:xfrm>
            <a:off x="0" y="3494387"/>
            <a:ext cx="2147657" cy="1649113"/>
          </a:xfrm>
          <a:prstGeom prst="rect">
            <a:avLst/>
          </a:prstGeom>
          <a:noFill/>
          <a:ln>
            <a:noFill/>
          </a:ln>
        </p:spPr>
      </p:pic>
      <p:pic>
        <p:nvPicPr>
          <p:cNvPr id="307" name="Google Shape;307;p36"/>
          <p:cNvPicPr preferRelativeResize="0"/>
          <p:nvPr/>
        </p:nvPicPr>
        <p:blipFill rotWithShape="1">
          <a:blip r:embed="rId8">
            <a:alphaModFix/>
          </a:blip>
          <a:srcRect b="0" l="0" r="64274" t="0"/>
          <a:stretch/>
        </p:blipFill>
        <p:spPr>
          <a:xfrm>
            <a:off x="7910740" y="0"/>
            <a:ext cx="1233259" cy="1537634"/>
          </a:xfrm>
          <a:prstGeom prst="rect">
            <a:avLst/>
          </a:prstGeom>
          <a:noFill/>
          <a:ln>
            <a:noFill/>
          </a:ln>
        </p:spPr>
      </p:pic>
      <p:pic>
        <p:nvPicPr>
          <p:cNvPr id="308" name="Google Shape;308;p36"/>
          <p:cNvPicPr preferRelativeResize="0"/>
          <p:nvPr/>
        </p:nvPicPr>
        <p:blipFill rotWithShape="1">
          <a:blip r:embed="rId9">
            <a:alphaModFix/>
          </a:blip>
          <a:srcRect b="0" l="0" r="71024" t="0"/>
          <a:stretch/>
        </p:blipFill>
        <p:spPr>
          <a:xfrm flipH="1">
            <a:off x="0" y="147997"/>
            <a:ext cx="1074914" cy="1833630"/>
          </a:xfrm>
          <a:prstGeom prst="rect">
            <a:avLst/>
          </a:prstGeom>
          <a:noFill/>
          <a:ln>
            <a:noFill/>
          </a:ln>
        </p:spPr>
      </p:pic>
      <p:pic>
        <p:nvPicPr>
          <p:cNvPr id="309" name="Google Shape;309;p36"/>
          <p:cNvPicPr preferRelativeResize="0"/>
          <p:nvPr/>
        </p:nvPicPr>
        <p:blipFill rotWithShape="1">
          <a:blip r:embed="rId10">
            <a:alphaModFix/>
          </a:blip>
          <a:srcRect b="0" l="71536" r="0" t="0"/>
          <a:stretch/>
        </p:blipFill>
        <p:spPr>
          <a:xfrm flipH="1">
            <a:off x="8161439" y="3494387"/>
            <a:ext cx="982561" cy="1537634"/>
          </a:xfrm>
          <a:prstGeom prst="rect">
            <a:avLst/>
          </a:prstGeom>
          <a:noFill/>
          <a:ln>
            <a:noFill/>
          </a:ln>
        </p:spPr>
      </p:pic>
      <p:pic>
        <p:nvPicPr>
          <p:cNvPr id="310" name="Google Shape;310;p36"/>
          <p:cNvPicPr preferRelativeResize="0"/>
          <p:nvPr/>
        </p:nvPicPr>
        <p:blipFill rotWithShape="1">
          <a:blip r:embed="rId11">
            <a:alphaModFix/>
          </a:blip>
          <a:srcRect b="84435" l="0" r="32148" t="0"/>
          <a:stretch/>
        </p:blipFill>
        <p:spPr>
          <a:xfrm>
            <a:off x="6708555" y="340203"/>
            <a:ext cx="2244419" cy="167798"/>
          </a:xfrm>
          <a:prstGeom prst="rect">
            <a:avLst/>
          </a:prstGeom>
          <a:noFill/>
          <a:ln>
            <a:noFill/>
          </a:ln>
        </p:spPr>
      </p:pic>
      <p:pic>
        <p:nvPicPr>
          <p:cNvPr id="311" name="Google Shape;311;p36"/>
          <p:cNvPicPr preferRelativeResize="0"/>
          <p:nvPr/>
        </p:nvPicPr>
        <p:blipFill rotWithShape="1">
          <a:blip r:embed="rId12">
            <a:alphaModFix/>
          </a:blip>
          <a:srcRect b="0" l="0" r="0" t="65936"/>
          <a:stretch/>
        </p:blipFill>
        <p:spPr>
          <a:xfrm>
            <a:off x="219881" y="4775200"/>
            <a:ext cx="2378107" cy="159754"/>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PPTMON slide">
  <p:cSld name="13_PPTMON slide">
    <p:spTree>
      <p:nvGrpSpPr>
        <p:cNvPr id="312" name="Shape 312"/>
        <p:cNvGrpSpPr/>
        <p:nvPr/>
      </p:nvGrpSpPr>
      <p:grpSpPr>
        <a:xfrm>
          <a:off x="0" y="0"/>
          <a:ext cx="0" cy="0"/>
          <a:chOff x="0" y="0"/>
          <a:chExt cx="0" cy="0"/>
        </a:xfrm>
      </p:grpSpPr>
      <p:pic>
        <p:nvPicPr>
          <p:cNvPr id="313" name="Google Shape;313;p37">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314" name="Google Shape;314;p37">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315" name="Google Shape;315;p37"/>
          <p:cNvPicPr preferRelativeResize="0"/>
          <p:nvPr/>
        </p:nvPicPr>
        <p:blipFill rotWithShape="1">
          <a:blip r:embed="rId6">
            <a:alphaModFix/>
          </a:blip>
          <a:srcRect b="0" l="58857" r="0" t="0"/>
          <a:stretch/>
        </p:blipFill>
        <p:spPr>
          <a:xfrm flipH="1" rot="10800000">
            <a:off x="0" y="3013876"/>
            <a:ext cx="1678021" cy="2129624"/>
          </a:xfrm>
          <a:prstGeom prst="rect">
            <a:avLst/>
          </a:prstGeom>
          <a:noFill/>
          <a:ln>
            <a:noFill/>
          </a:ln>
        </p:spPr>
      </p:pic>
      <p:pic>
        <p:nvPicPr>
          <p:cNvPr id="316" name="Google Shape;316;p37"/>
          <p:cNvPicPr preferRelativeResize="0"/>
          <p:nvPr/>
        </p:nvPicPr>
        <p:blipFill rotWithShape="1">
          <a:blip r:embed="rId7">
            <a:alphaModFix/>
          </a:blip>
          <a:srcRect b="0" l="0" r="58682" t="0"/>
          <a:stretch/>
        </p:blipFill>
        <p:spPr>
          <a:xfrm flipH="1" rot="10800000">
            <a:off x="7569996" y="0"/>
            <a:ext cx="1574005" cy="2337204"/>
          </a:xfrm>
          <a:prstGeom prst="rect">
            <a:avLst/>
          </a:prstGeom>
          <a:noFill/>
          <a:ln>
            <a:noFill/>
          </a:ln>
        </p:spPr>
      </p:pic>
      <p:pic>
        <p:nvPicPr>
          <p:cNvPr id="317" name="Google Shape;317;p37"/>
          <p:cNvPicPr preferRelativeResize="0"/>
          <p:nvPr/>
        </p:nvPicPr>
        <p:blipFill rotWithShape="1">
          <a:blip r:embed="rId8">
            <a:alphaModFix/>
          </a:blip>
          <a:srcRect b="0" l="0" r="53661" t="0"/>
          <a:stretch/>
        </p:blipFill>
        <p:spPr>
          <a:xfrm flipH="1" rot="10800000">
            <a:off x="7735024" y="3494387"/>
            <a:ext cx="1408977" cy="1649113"/>
          </a:xfrm>
          <a:prstGeom prst="rect">
            <a:avLst/>
          </a:prstGeom>
          <a:noFill/>
          <a:ln>
            <a:noFill/>
          </a:ln>
        </p:spPr>
      </p:pic>
      <p:pic>
        <p:nvPicPr>
          <p:cNvPr id="318" name="Google Shape;318;p37"/>
          <p:cNvPicPr preferRelativeResize="0"/>
          <p:nvPr/>
        </p:nvPicPr>
        <p:blipFill rotWithShape="1">
          <a:blip r:embed="rId9">
            <a:alphaModFix/>
          </a:blip>
          <a:srcRect b="0" l="54765" r="0" t="0"/>
          <a:stretch/>
        </p:blipFill>
        <p:spPr>
          <a:xfrm flipH="1" rot="10800000">
            <a:off x="0" y="0"/>
            <a:ext cx="1678021" cy="1833630"/>
          </a:xfrm>
          <a:prstGeom prst="rect">
            <a:avLst/>
          </a:prstGeom>
          <a:noFill/>
          <a:ln>
            <a:noFill/>
          </a:ln>
        </p:spPr>
      </p:pic>
      <p:pic>
        <p:nvPicPr>
          <p:cNvPr id="319" name="Google Shape;319;p37"/>
          <p:cNvPicPr preferRelativeResize="0"/>
          <p:nvPr/>
        </p:nvPicPr>
        <p:blipFill rotWithShape="1">
          <a:blip r:embed="rId10">
            <a:alphaModFix/>
          </a:blip>
          <a:srcRect b="0" l="57493" r="0" t="0"/>
          <a:stretch/>
        </p:blipFill>
        <p:spPr>
          <a:xfrm flipH="1" rot="10800000">
            <a:off x="0" y="3254132"/>
            <a:ext cx="1292482" cy="1649113"/>
          </a:xfrm>
          <a:prstGeom prst="rect">
            <a:avLst/>
          </a:prstGeom>
          <a:noFill/>
          <a:ln>
            <a:noFill/>
          </a:ln>
        </p:spPr>
      </p:pic>
      <p:pic>
        <p:nvPicPr>
          <p:cNvPr id="320" name="Google Shape;320;p37"/>
          <p:cNvPicPr preferRelativeResize="0"/>
          <p:nvPr/>
        </p:nvPicPr>
        <p:blipFill rotWithShape="1">
          <a:blip r:embed="rId10">
            <a:alphaModFix/>
          </a:blip>
          <a:srcRect b="0" l="0" r="59413" t="0"/>
          <a:stretch/>
        </p:blipFill>
        <p:spPr>
          <a:xfrm flipH="1" rot="10800000">
            <a:off x="7909883" y="184517"/>
            <a:ext cx="1234118" cy="1649113"/>
          </a:xfrm>
          <a:prstGeom prst="rect">
            <a:avLst/>
          </a:prstGeom>
          <a:noFill/>
          <a:ln>
            <a:noFill/>
          </a:ln>
        </p:spPr>
      </p:pic>
      <p:pic>
        <p:nvPicPr>
          <p:cNvPr id="321" name="Google Shape;321;p37"/>
          <p:cNvPicPr preferRelativeResize="0"/>
          <p:nvPr/>
        </p:nvPicPr>
        <p:blipFill rotWithShape="1">
          <a:blip r:embed="rId11">
            <a:alphaModFix/>
          </a:blip>
          <a:srcRect b="50167" l="0" r="60560" t="0"/>
          <a:stretch/>
        </p:blipFill>
        <p:spPr>
          <a:xfrm rot="5400000">
            <a:off x="-214978" y="711020"/>
            <a:ext cx="1304619" cy="537242"/>
          </a:xfrm>
          <a:prstGeom prst="rect">
            <a:avLst/>
          </a:prstGeom>
          <a:noFill/>
          <a:ln>
            <a:noFill/>
          </a:ln>
        </p:spPr>
      </p:pic>
      <p:pic>
        <p:nvPicPr>
          <p:cNvPr id="322" name="Google Shape;322;p37"/>
          <p:cNvPicPr preferRelativeResize="0"/>
          <p:nvPr/>
        </p:nvPicPr>
        <p:blipFill rotWithShape="1">
          <a:blip r:embed="rId12">
            <a:alphaModFix/>
          </a:blip>
          <a:srcRect b="0" l="0" r="0" t="61158"/>
          <a:stretch/>
        </p:blipFill>
        <p:spPr>
          <a:xfrm>
            <a:off x="6557818" y="4679950"/>
            <a:ext cx="2378107" cy="182158"/>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PPTMON slide">
  <p:cSld name="14_PPTMON slide">
    <p:spTree>
      <p:nvGrpSpPr>
        <p:cNvPr id="323" name="Shape 323"/>
        <p:cNvGrpSpPr/>
        <p:nvPr/>
      </p:nvGrpSpPr>
      <p:grpSpPr>
        <a:xfrm>
          <a:off x="0" y="0"/>
          <a:ext cx="0" cy="0"/>
          <a:chOff x="0" y="0"/>
          <a:chExt cx="0" cy="0"/>
        </a:xfrm>
      </p:grpSpPr>
      <p:pic>
        <p:nvPicPr>
          <p:cNvPr id="324" name="Google Shape;324;p38">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325" name="Google Shape;325;p38">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326" name="Google Shape;326;p38"/>
          <p:cNvPicPr preferRelativeResize="0"/>
          <p:nvPr/>
        </p:nvPicPr>
        <p:blipFill rotWithShape="1">
          <a:blip r:embed="rId6">
            <a:alphaModFix/>
          </a:blip>
          <a:srcRect b="0" l="0" r="58858" t="0"/>
          <a:stretch/>
        </p:blipFill>
        <p:spPr>
          <a:xfrm flipH="1" rot="10800000">
            <a:off x="7465978" y="3013876"/>
            <a:ext cx="1678022" cy="2129624"/>
          </a:xfrm>
          <a:prstGeom prst="rect">
            <a:avLst/>
          </a:prstGeom>
          <a:noFill/>
          <a:ln>
            <a:noFill/>
          </a:ln>
        </p:spPr>
      </p:pic>
      <p:pic>
        <p:nvPicPr>
          <p:cNvPr id="327" name="Google Shape;327;p38"/>
          <p:cNvPicPr preferRelativeResize="0"/>
          <p:nvPr/>
        </p:nvPicPr>
        <p:blipFill rotWithShape="1">
          <a:blip r:embed="rId7">
            <a:alphaModFix/>
          </a:blip>
          <a:srcRect b="0" l="63015" r="0" t="0"/>
          <a:stretch/>
        </p:blipFill>
        <p:spPr>
          <a:xfrm flipH="1" rot="10800000">
            <a:off x="0" y="0"/>
            <a:ext cx="1408935" cy="2337204"/>
          </a:xfrm>
          <a:prstGeom prst="rect">
            <a:avLst/>
          </a:prstGeom>
          <a:noFill/>
          <a:ln>
            <a:noFill/>
          </a:ln>
        </p:spPr>
      </p:pic>
      <p:pic>
        <p:nvPicPr>
          <p:cNvPr id="328" name="Google Shape;328;p38"/>
          <p:cNvPicPr preferRelativeResize="0"/>
          <p:nvPr/>
        </p:nvPicPr>
        <p:blipFill rotWithShape="1">
          <a:blip r:embed="rId8">
            <a:alphaModFix/>
          </a:blip>
          <a:srcRect b="0" l="0" r="40917" t="0"/>
          <a:stretch/>
        </p:blipFill>
        <p:spPr>
          <a:xfrm flipH="1" rot="10800000">
            <a:off x="7574600" y="0"/>
            <a:ext cx="1569400" cy="1656801"/>
          </a:xfrm>
          <a:prstGeom prst="rect">
            <a:avLst/>
          </a:prstGeom>
          <a:noFill/>
          <a:ln>
            <a:noFill/>
          </a:ln>
        </p:spPr>
      </p:pic>
      <p:pic>
        <p:nvPicPr>
          <p:cNvPr id="329" name="Google Shape;329;p38"/>
          <p:cNvPicPr preferRelativeResize="0"/>
          <p:nvPr/>
        </p:nvPicPr>
        <p:blipFill rotWithShape="1">
          <a:blip r:embed="rId9">
            <a:alphaModFix/>
          </a:blip>
          <a:srcRect b="0" l="55982" r="0" t="0"/>
          <a:stretch/>
        </p:blipFill>
        <p:spPr>
          <a:xfrm flipH="1" rot="10800000">
            <a:off x="0" y="3605866"/>
            <a:ext cx="1519473" cy="1537634"/>
          </a:xfrm>
          <a:prstGeom prst="rect">
            <a:avLst/>
          </a:prstGeom>
          <a:noFill/>
          <a:ln>
            <a:noFill/>
          </a:ln>
        </p:spPr>
      </p:pic>
      <p:pic>
        <p:nvPicPr>
          <p:cNvPr id="330" name="Google Shape;330;p38"/>
          <p:cNvPicPr preferRelativeResize="0"/>
          <p:nvPr/>
        </p:nvPicPr>
        <p:blipFill rotWithShape="1">
          <a:blip r:embed="rId10">
            <a:alphaModFix/>
          </a:blip>
          <a:srcRect b="0" l="0" r="68963" t="0"/>
          <a:stretch/>
        </p:blipFill>
        <p:spPr>
          <a:xfrm flipH="1" rot="10800000">
            <a:off x="8072602" y="3474543"/>
            <a:ext cx="1071398" cy="1537634"/>
          </a:xfrm>
          <a:prstGeom prst="rect">
            <a:avLst/>
          </a:prstGeom>
          <a:noFill/>
          <a:ln>
            <a:noFill/>
          </a:ln>
        </p:spPr>
      </p:pic>
      <p:pic>
        <p:nvPicPr>
          <p:cNvPr id="331" name="Google Shape;331;p38"/>
          <p:cNvPicPr preferRelativeResize="0"/>
          <p:nvPr/>
        </p:nvPicPr>
        <p:blipFill rotWithShape="1">
          <a:blip r:embed="rId11">
            <a:alphaModFix/>
          </a:blip>
          <a:srcRect b="0" l="62019" r="0" t="0"/>
          <a:stretch/>
        </p:blipFill>
        <p:spPr>
          <a:xfrm flipH="1" rot="10800000">
            <a:off x="0" y="76939"/>
            <a:ext cx="1408935" cy="1833630"/>
          </a:xfrm>
          <a:prstGeom prst="rect">
            <a:avLst/>
          </a:prstGeom>
          <a:noFill/>
          <a:ln>
            <a:noFill/>
          </a:ln>
        </p:spPr>
      </p:pic>
      <p:pic>
        <p:nvPicPr>
          <p:cNvPr id="332" name="Google Shape;332;p38"/>
          <p:cNvPicPr preferRelativeResize="0"/>
          <p:nvPr/>
        </p:nvPicPr>
        <p:blipFill rotWithShape="1">
          <a:blip r:embed="rId12">
            <a:alphaModFix/>
          </a:blip>
          <a:srcRect b="50167" l="30432" r="32148" t="0"/>
          <a:stretch/>
        </p:blipFill>
        <p:spPr>
          <a:xfrm>
            <a:off x="7715250" y="340202"/>
            <a:ext cx="1237725" cy="537242"/>
          </a:xfrm>
          <a:prstGeom prst="rect">
            <a:avLst/>
          </a:prstGeom>
          <a:noFill/>
          <a:ln>
            <a:noFill/>
          </a:ln>
        </p:spPr>
      </p:pic>
      <p:pic>
        <p:nvPicPr>
          <p:cNvPr id="333" name="Google Shape;333;p38"/>
          <p:cNvPicPr preferRelativeResize="0"/>
          <p:nvPr/>
        </p:nvPicPr>
        <p:blipFill rotWithShape="1">
          <a:blip r:embed="rId13">
            <a:alphaModFix/>
          </a:blip>
          <a:srcRect b="0" l="40753" r="0" t="0"/>
          <a:stretch/>
        </p:blipFill>
        <p:spPr>
          <a:xfrm>
            <a:off x="0" y="4465979"/>
            <a:ext cx="1408935" cy="468974"/>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PPTMON slide">
  <p:cSld name="15_PPTMON slide">
    <p:spTree>
      <p:nvGrpSpPr>
        <p:cNvPr id="334" name="Shape 334"/>
        <p:cNvGrpSpPr/>
        <p:nvPr/>
      </p:nvGrpSpPr>
      <p:grpSpPr>
        <a:xfrm>
          <a:off x="0" y="0"/>
          <a:ext cx="0" cy="0"/>
          <a:chOff x="0" y="0"/>
          <a:chExt cx="0" cy="0"/>
        </a:xfrm>
      </p:grpSpPr>
      <p:pic>
        <p:nvPicPr>
          <p:cNvPr id="335" name="Google Shape;335;p39">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336" name="Google Shape;336;p39">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337" name="Google Shape;337;p39"/>
          <p:cNvPicPr preferRelativeResize="0"/>
          <p:nvPr/>
        </p:nvPicPr>
        <p:blipFill rotWithShape="1">
          <a:blip r:embed="rId6">
            <a:alphaModFix/>
          </a:blip>
          <a:srcRect b="0" l="58857" r="0" t="0"/>
          <a:stretch/>
        </p:blipFill>
        <p:spPr>
          <a:xfrm flipH="1" rot="10800000">
            <a:off x="0" y="3013876"/>
            <a:ext cx="1678021" cy="2129624"/>
          </a:xfrm>
          <a:prstGeom prst="rect">
            <a:avLst/>
          </a:prstGeom>
          <a:noFill/>
          <a:ln>
            <a:noFill/>
          </a:ln>
        </p:spPr>
      </p:pic>
      <p:pic>
        <p:nvPicPr>
          <p:cNvPr id="338" name="Google Shape;338;p39"/>
          <p:cNvPicPr preferRelativeResize="0"/>
          <p:nvPr/>
        </p:nvPicPr>
        <p:blipFill rotWithShape="1">
          <a:blip r:embed="rId6">
            <a:alphaModFix/>
          </a:blip>
          <a:srcRect b="0" l="0" r="58858" t="0"/>
          <a:stretch/>
        </p:blipFill>
        <p:spPr>
          <a:xfrm flipH="1" rot="10800000">
            <a:off x="7465978" y="0"/>
            <a:ext cx="1678022" cy="2129624"/>
          </a:xfrm>
          <a:prstGeom prst="rect">
            <a:avLst/>
          </a:prstGeom>
          <a:noFill/>
          <a:ln>
            <a:noFill/>
          </a:ln>
        </p:spPr>
      </p:pic>
      <p:pic>
        <p:nvPicPr>
          <p:cNvPr id="339" name="Google Shape;339;p39"/>
          <p:cNvPicPr preferRelativeResize="0"/>
          <p:nvPr/>
        </p:nvPicPr>
        <p:blipFill rotWithShape="1">
          <a:blip r:embed="rId7">
            <a:alphaModFix/>
          </a:blip>
          <a:srcRect b="0" l="29369" r="0" t="0"/>
          <a:stretch/>
        </p:blipFill>
        <p:spPr>
          <a:xfrm flipH="1" rot="10800000">
            <a:off x="0" y="0"/>
            <a:ext cx="2147657" cy="1649113"/>
          </a:xfrm>
          <a:prstGeom prst="rect">
            <a:avLst/>
          </a:prstGeom>
          <a:noFill/>
          <a:ln>
            <a:noFill/>
          </a:ln>
        </p:spPr>
      </p:pic>
      <p:pic>
        <p:nvPicPr>
          <p:cNvPr id="340" name="Google Shape;340;p39"/>
          <p:cNvPicPr preferRelativeResize="0"/>
          <p:nvPr/>
        </p:nvPicPr>
        <p:blipFill rotWithShape="1">
          <a:blip r:embed="rId8">
            <a:alphaModFix/>
          </a:blip>
          <a:srcRect b="0" l="0" r="64274" t="0"/>
          <a:stretch/>
        </p:blipFill>
        <p:spPr>
          <a:xfrm flipH="1" rot="10800000">
            <a:off x="7910740" y="3605866"/>
            <a:ext cx="1233259" cy="1537634"/>
          </a:xfrm>
          <a:prstGeom prst="rect">
            <a:avLst/>
          </a:prstGeom>
          <a:noFill/>
          <a:ln>
            <a:noFill/>
          </a:ln>
        </p:spPr>
      </p:pic>
      <p:pic>
        <p:nvPicPr>
          <p:cNvPr id="341" name="Google Shape;341;p39"/>
          <p:cNvPicPr preferRelativeResize="0"/>
          <p:nvPr/>
        </p:nvPicPr>
        <p:blipFill rotWithShape="1">
          <a:blip r:embed="rId9">
            <a:alphaModFix/>
          </a:blip>
          <a:srcRect b="0" l="0" r="64030" t="0"/>
          <a:stretch/>
        </p:blipFill>
        <p:spPr>
          <a:xfrm rot="10800000">
            <a:off x="-1" y="3161873"/>
            <a:ext cx="1334320" cy="1833630"/>
          </a:xfrm>
          <a:prstGeom prst="rect">
            <a:avLst/>
          </a:prstGeom>
          <a:noFill/>
          <a:ln>
            <a:noFill/>
          </a:ln>
        </p:spPr>
      </p:pic>
      <p:pic>
        <p:nvPicPr>
          <p:cNvPr id="342" name="Google Shape;342;p39"/>
          <p:cNvPicPr preferRelativeResize="0"/>
          <p:nvPr/>
        </p:nvPicPr>
        <p:blipFill rotWithShape="1">
          <a:blip r:embed="rId10">
            <a:alphaModFix/>
          </a:blip>
          <a:srcRect b="0" l="64274" r="0" t="0"/>
          <a:stretch/>
        </p:blipFill>
        <p:spPr>
          <a:xfrm rot="10800000">
            <a:off x="7910741" y="111479"/>
            <a:ext cx="1233259" cy="1537634"/>
          </a:xfrm>
          <a:prstGeom prst="rect">
            <a:avLst/>
          </a:prstGeom>
          <a:noFill/>
          <a:ln>
            <a:noFill/>
          </a:ln>
        </p:spPr>
      </p:pic>
      <p:pic>
        <p:nvPicPr>
          <p:cNvPr id="343" name="Google Shape;343;p39"/>
          <p:cNvPicPr preferRelativeResize="0"/>
          <p:nvPr/>
        </p:nvPicPr>
        <p:blipFill rotWithShape="1">
          <a:blip r:embed="rId11">
            <a:alphaModFix/>
          </a:blip>
          <a:srcRect b="84848" l="0" r="61084" t="0"/>
          <a:stretch/>
        </p:blipFill>
        <p:spPr>
          <a:xfrm>
            <a:off x="390746" y="379573"/>
            <a:ext cx="1287275" cy="163352"/>
          </a:xfrm>
          <a:prstGeom prst="rect">
            <a:avLst/>
          </a:prstGeom>
          <a:noFill/>
          <a:ln>
            <a:noFill/>
          </a:ln>
        </p:spPr>
      </p:pic>
      <p:pic>
        <p:nvPicPr>
          <p:cNvPr id="344" name="Google Shape;344;p39"/>
          <p:cNvPicPr preferRelativeResize="0"/>
          <p:nvPr/>
        </p:nvPicPr>
        <p:blipFill rotWithShape="1">
          <a:blip r:embed="rId12">
            <a:alphaModFix/>
          </a:blip>
          <a:srcRect b="0" l="0" r="0" t="54388"/>
          <a:stretch/>
        </p:blipFill>
        <p:spPr>
          <a:xfrm>
            <a:off x="6557818" y="4648200"/>
            <a:ext cx="2378107" cy="213907"/>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MON slide">
  <p:cSld name="PPTMON slide">
    <p:spTree>
      <p:nvGrpSpPr>
        <p:cNvPr id="345" name="Shape 345"/>
        <p:cNvGrpSpPr/>
        <p:nvPr/>
      </p:nvGrpSpPr>
      <p:grpSpPr>
        <a:xfrm>
          <a:off x="0" y="0"/>
          <a:ext cx="0" cy="0"/>
          <a:chOff x="0" y="0"/>
          <a:chExt cx="0" cy="0"/>
        </a:xfrm>
      </p:grpSpPr>
      <p:pic>
        <p:nvPicPr>
          <p:cNvPr id="346" name="Google Shape;346;p40">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347" name="Google Shape;347;p40">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theme" Target="../theme/theme3.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F7F7"/>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35.png"/><Relationship Id="rId4" Type="http://schemas.openxmlformats.org/officeDocument/2006/relationships/hyperlink" Target="https://transform.tools/html-to-jsx"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0.xml"/><Relationship Id="rId3" Type="http://schemas.openxmlformats.org/officeDocument/2006/relationships/hyperlink" Target="https://vitejs.dev/guide/#scaffolding-your-first-vite-project"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1.xml"/><Relationship Id="rId3" Type="http://schemas.openxmlformats.org/officeDocument/2006/relationships/image" Target="../media/image5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2.xml"/><Relationship Id="rId3" Type="http://schemas.openxmlformats.org/officeDocument/2006/relationships/image" Target="../media/image6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3.xml"/><Relationship Id="rId3" Type="http://schemas.openxmlformats.org/officeDocument/2006/relationships/image" Target="../media/image6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6.xml"/><Relationship Id="rId3" Type="http://schemas.openxmlformats.org/officeDocument/2006/relationships/hyperlink" Target="https://es.react.dev" TargetMode="External"/><Relationship Id="rId4" Type="http://schemas.openxmlformats.org/officeDocument/2006/relationships/hyperlink" Target="https://swr.vercel.app" TargetMode="External"/><Relationship Id="rId9" Type="http://schemas.openxmlformats.org/officeDocument/2006/relationships/hyperlink" Target="https://www.youtube.com/watch?v=6Jfk8ic3KVk" TargetMode="External"/><Relationship Id="rId5" Type="http://schemas.openxmlformats.org/officeDocument/2006/relationships/hyperlink" Target="https://beta.reactrouter.com" TargetMode="External"/><Relationship Id="rId6" Type="http://schemas.openxmlformats.org/officeDocument/2006/relationships/hyperlink" Target="https://tanstack.com" TargetMode="External"/><Relationship Id="rId7" Type="http://schemas.openxmlformats.org/officeDocument/2006/relationships/hyperlink" Target="https://vitejs.dev/" TargetMode="External"/><Relationship Id="rId8" Type="http://schemas.openxmlformats.org/officeDocument/2006/relationships/hyperlink" Target="https://github.com/nvm-sh/nvm" TargetMode="External"/><Relationship Id="rId11" Type="http://schemas.openxmlformats.org/officeDocument/2006/relationships/hyperlink" Target="https://www.youtube.com/watch?v=7iobxzd_2wY" TargetMode="External"/><Relationship Id="rId10" Type="http://schemas.openxmlformats.org/officeDocument/2006/relationships/hyperlink" Target="https://www.youtube.com/watch?v=ladwC6Lrs-M" TargetMode="External"/><Relationship Id="rId13" Type="http://schemas.openxmlformats.org/officeDocument/2006/relationships/hyperlink" Target="https://www.youtube.com/watch?v=82PXenL4MGg" TargetMode="External"/><Relationship Id="rId12" Type="http://schemas.openxmlformats.org/officeDocument/2006/relationships/hyperlink" Target="https://www.youtube.com/watch?v=rLoWMU4L_qE" TargetMode="External"/><Relationship Id="rId15" Type="http://schemas.openxmlformats.org/officeDocument/2006/relationships/hyperlink" Target="https://www.youtube.com/watch?v=SqcY0GlETPk" TargetMode="External"/><Relationship Id="rId14" Type="http://schemas.openxmlformats.org/officeDocument/2006/relationships/hyperlink" Target="https://www.youtube.com/watch?v=EMk6nom1aS4" TargetMode="External"/><Relationship Id="rId16" Type="http://schemas.openxmlformats.org/officeDocument/2006/relationships/hyperlink" Target="https://www.youtube.com/watch?v=bMknfKXIFA8"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8.xml"/><Relationship Id="rId3" Type="http://schemas.openxmlformats.org/officeDocument/2006/relationships/hyperlink" Target="https://www.toptal.com/developers/gitignor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hyperlink" Target="https://react.dev/learn/tutorial-tic-tac-to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34.png"/><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36.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 Id="rId3"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 Id="rId3"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hyperlink" Target="https://react.dev/"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 Id="rId3"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 Id="rId3" Type="http://schemas.openxmlformats.org/officeDocument/2006/relationships/hyperlink" Target="https://es.react.dev/reference/react/memo"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 Id="rId3"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xml"/><Relationship Id="rId3"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 Id="rId3"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8.xml"/><Relationship Id="rId3" Type="http://schemas.openxmlformats.org/officeDocument/2006/relationships/image" Target="../media/image4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 Id="rId3" Type="http://schemas.openxmlformats.org/officeDocument/2006/relationships/hyperlink" Target="https://es.react.dev/learn/tutorial-tic-tac-toe#declaring-a-winner"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xml"/><Relationship Id="rId3" Type="http://schemas.openxmlformats.org/officeDocument/2006/relationships/image" Target="../media/image5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1.xml"/><Relationship Id="rId3" Type="http://schemas.openxmlformats.org/officeDocument/2006/relationships/image" Target="../media/image5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2.xml"/><Relationship Id="rId3" Type="http://schemas.openxmlformats.org/officeDocument/2006/relationships/image" Target="../media/image5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3.xml"/><Relationship Id="rId3" Type="http://schemas.openxmlformats.org/officeDocument/2006/relationships/image" Target="../media/image5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4.xml"/><Relationship Id="rId3" Type="http://schemas.openxmlformats.org/officeDocument/2006/relationships/image" Target="../media/image5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5.xml"/><Relationship Id="rId3"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7.xml"/><Relationship Id="rId3" Type="http://schemas.openxmlformats.org/officeDocument/2006/relationships/hyperlink" Target="https://developer.mozilla.org/es/docs/Web/JavaScript/Reference/Operators/Spread_syntax" TargetMode="External"/><Relationship Id="rId4" Type="http://schemas.openxmlformats.org/officeDocument/2006/relationships/hyperlink" Target="https://developer.mozilla.org/es/docs/Web/JavaScript/Reference/Operators/Spread_syntax" TargetMode="External"/><Relationship Id="rId5" Type="http://schemas.openxmlformats.org/officeDocument/2006/relationships/hyperlink" Target="https://developer.mozilla.org/es/docs/Web/JavaScript/Reference/Operators/Spread_syntax"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8.xml"/><Relationship Id="rId3" Type="http://schemas.openxmlformats.org/officeDocument/2006/relationships/hyperlink" Target="https://es.react.dev/learn/tutorial-tic-tac-toe#picking-a-key"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9.xml"/><Relationship Id="rId3"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0.xml"/><Relationship Id="rId3" Type="http://schemas.openxmlformats.org/officeDocument/2006/relationships/image" Target="../media/image4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1.xml"/><Relationship Id="rId3" Type="http://schemas.openxmlformats.org/officeDocument/2006/relationships/image" Target="../media/image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3.xml"/><Relationship Id="rId3" Type="http://schemas.openxmlformats.org/officeDocument/2006/relationships/image" Target="../media/image5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4.xml"/><Relationship Id="rId3" Type="http://schemas.openxmlformats.org/officeDocument/2006/relationships/image" Target="../media/image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5.xml"/><Relationship Id="rId3" Type="http://schemas.openxmlformats.org/officeDocument/2006/relationships/image" Target="../media/image5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6.xml"/><Relationship Id="rId3" Type="http://schemas.openxmlformats.org/officeDocument/2006/relationships/image" Target="../media/image5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7.xml"/><Relationship Id="rId3" Type="http://schemas.openxmlformats.org/officeDocument/2006/relationships/hyperlink" Target="https://es.react.dev/learn/tutorial-tic-tac-toe#wrapping-up"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9.xml"/><Relationship Id="rId3" Type="http://schemas.openxmlformats.org/officeDocument/2006/relationships/hyperlink" Target="https://es.react.dev/reference/react/hook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4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1.xml"/><Relationship Id="rId3" Type="http://schemas.openxmlformats.org/officeDocument/2006/relationships/image" Target="../media/image4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4.xml"/><Relationship Id="rId3" Type="http://schemas.openxmlformats.org/officeDocument/2006/relationships/image" Target="../media/image52.png"/><Relationship Id="rId4" Type="http://schemas.openxmlformats.org/officeDocument/2006/relationships/hyperlink" Target="https://medium.com/@ralph1786/intro-to-react-component-lifecycle-ac52bf6340c"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5.xml"/><Relationship Id="rId3" Type="http://schemas.openxmlformats.org/officeDocument/2006/relationships/hyperlink" Target="https://github.com/donavon/hook-flow" TargetMode="External"/><Relationship Id="rId4" Type="http://schemas.openxmlformats.org/officeDocument/2006/relationships/image" Target="../media/image5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6.xml"/><Relationship Id="rId3" Type="http://schemas.openxmlformats.org/officeDocument/2006/relationships/hyperlink" Target="https://es.react.dev/learn/render-and-commit"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7.xml"/><Relationship Id="rId3" Type="http://schemas.openxmlformats.org/officeDocument/2006/relationships/image" Target="../media/image6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8.xml"/><Relationship Id="rId3" Type="http://schemas.openxmlformats.org/officeDocument/2006/relationships/image" Target="../media/image4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9.xml"/><Relationship Id="rId3" Type="http://schemas.openxmlformats.org/officeDocument/2006/relationships/hyperlink" Target="https://es.react.dev/learn/you-might-not-need-an-effec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40.png"/><Relationship Id="rId4" Type="http://schemas.openxmlformats.org/officeDocument/2006/relationships/hyperlink" Target="https://developer.mozilla.org/en-US/docs/Web/JavaScript/Reference/Statements/export" TargetMode="External"/><Relationship Id="rId5" Type="http://schemas.openxmlformats.org/officeDocument/2006/relationships/hyperlink" Target="https://javascript.info/import-export"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1.xml"/><Relationship Id="rId3" Type="http://schemas.openxmlformats.org/officeDocument/2006/relationships/image" Target="../media/image5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3.xml"/><Relationship Id="rId3" Type="http://schemas.openxmlformats.org/officeDocument/2006/relationships/image" Target="../media/image5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4.xml"/><Relationship Id="rId3" Type="http://schemas.openxmlformats.org/officeDocument/2006/relationships/hyperlink" Target="https://es.react.dev/learn/lifecycle-of-reactive-effects#what-to-do-when-you-dont-want-to-re-synchronize"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6.xml"/><Relationship Id="rId3" Type="http://schemas.openxmlformats.org/officeDocument/2006/relationships/image" Target="../media/image5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7.xml"/><Relationship Id="rId3" Type="http://schemas.openxmlformats.org/officeDocument/2006/relationships/image" Target="../media/image6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8.xml"/><Relationship Id="rId3" Type="http://schemas.openxmlformats.org/officeDocument/2006/relationships/image" Target="../media/image5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40.png"/><Relationship Id="rId4" Type="http://schemas.openxmlformats.org/officeDocument/2006/relationships/hyperlink" Target="https://developer.mozilla.org/en-US/docs/Web/JavaScript/Reference/Statements/export" TargetMode="External"/><Relationship Id="rId5" Type="http://schemas.openxmlformats.org/officeDocument/2006/relationships/hyperlink" Target="https://javascript.info/import-export"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0.xml"/><Relationship Id="rId3" Type="http://schemas.openxmlformats.org/officeDocument/2006/relationships/hyperlink" Target="https://es.react.dev/reference/react/StrictMode"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1.xml"/><Relationship Id="rId3" Type="http://schemas.openxmlformats.org/officeDocument/2006/relationships/image" Target="../media/image6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2.xml"/><Relationship Id="rId3" Type="http://schemas.openxmlformats.org/officeDocument/2006/relationships/image" Target="../media/image5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5.xml"/><Relationship Id="rId3" Type="http://schemas.openxmlformats.org/officeDocument/2006/relationships/image" Target="../media/image6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hyperlink" Target="https://react.dev/reference/react/Fragment"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0.xml"/><Relationship Id="rId3" Type="http://schemas.openxmlformats.org/officeDocument/2006/relationships/hyperlink" Target="https://maxrozen.com/race-conditions-fetching-data-react-with-useeffect"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1.xml"/><Relationship Id="rId3" Type="http://schemas.openxmlformats.org/officeDocument/2006/relationships/hyperlink" Target="https://tanstack.com/query/latest/docs/framework/react/overview" TargetMode="External"/><Relationship Id="rId4" Type="http://schemas.openxmlformats.org/officeDocument/2006/relationships/hyperlink" Target="https://swr.vercel.app" TargetMode="External"/><Relationship Id="rId5" Type="http://schemas.openxmlformats.org/officeDocument/2006/relationships/hyperlink" Target="https://beta.reactrouter.com/en/main/hooks/use-fetcher"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2.xml"/><Relationship Id="rId3" Type="http://schemas.openxmlformats.org/officeDocument/2006/relationships/hyperlink" Target="https://tanstack.com/query/latest/docs/framework/react/overview" TargetMode="External"/><Relationship Id="rId4" Type="http://schemas.openxmlformats.org/officeDocument/2006/relationships/hyperlink" Target="https://swr.vercel.app" TargetMode="External"/><Relationship Id="rId5" Type="http://schemas.openxmlformats.org/officeDocument/2006/relationships/hyperlink" Target="https://beta.reactrouter.com/en/main/hooks/use-fetcher"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3.xml"/><Relationship Id="rId3" Type="http://schemas.openxmlformats.org/officeDocument/2006/relationships/hyperlink" Target="https://swr.vercel.app" TargetMode="External"/><Relationship Id="rId4" Type="http://schemas.openxmlformats.org/officeDocument/2006/relationships/image" Target="../media/image6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5.xml"/><Relationship Id="rId3" Type="http://schemas.openxmlformats.org/officeDocument/2006/relationships/hyperlink" Target="https://swr.vercel.app/docs/getting-started#example"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8.xml"/><Relationship Id="rId3" Type="http://schemas.openxmlformats.org/officeDocument/2006/relationships/hyperlink" Target="https://es.vitejs.dev/guide/features#hot-module-replacement" TargetMode="External"/><Relationship Id="rId4" Type="http://schemas.openxmlformats.org/officeDocument/2006/relationships/hyperlink" Target="https://rollupjs.org/"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9.xml"/><Relationship Id="rId3" Type="http://schemas.openxmlformats.org/officeDocument/2006/relationships/image" Target="../media/image6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1"/>
          <p:cNvSpPr txBox="1"/>
          <p:nvPr/>
        </p:nvSpPr>
        <p:spPr>
          <a:xfrm>
            <a:off x="1447800" y="1604276"/>
            <a:ext cx="6248400" cy="10851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1" lang="ko" sz="6600">
                <a:solidFill>
                  <a:srgbClr val="4040E8"/>
                </a:solidFill>
                <a:latin typeface="Nunito"/>
                <a:ea typeface="Nunito"/>
                <a:cs typeface="Nunito"/>
                <a:sym typeface="Nunito"/>
              </a:rPr>
              <a:t>React</a:t>
            </a:r>
            <a:endParaRPr i="1" sz="6600">
              <a:solidFill>
                <a:srgbClr val="4040E8"/>
              </a:solidFill>
              <a:latin typeface="Nunito Black"/>
              <a:ea typeface="Nunito Black"/>
              <a:cs typeface="Nunito Black"/>
              <a:sym typeface="Nunito Black"/>
            </a:endParaRPr>
          </a:p>
        </p:txBody>
      </p:sp>
      <p:sp>
        <p:nvSpPr>
          <p:cNvPr id="353" name="Google Shape;353;p41"/>
          <p:cNvSpPr txBox="1"/>
          <p:nvPr/>
        </p:nvSpPr>
        <p:spPr>
          <a:xfrm>
            <a:off x="1530530" y="2570892"/>
            <a:ext cx="6082939" cy="346249"/>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i="1" lang="ko" sz="1800">
                <a:solidFill>
                  <a:srgbClr val="4040E8"/>
                </a:solidFill>
                <a:latin typeface="Nunito ExtraLight"/>
                <a:ea typeface="Nunito ExtraLight"/>
                <a:cs typeface="Nunito ExtraLight"/>
                <a:sym typeface="Nunito ExtraLight"/>
              </a:rPr>
              <a:t>Conceptos básicos</a:t>
            </a:r>
            <a:endParaRPr i="1" sz="1800">
              <a:solidFill>
                <a:srgbClr val="4040E8"/>
              </a:solidFill>
              <a:latin typeface="Nunito ExtraLight"/>
              <a:ea typeface="Nunito ExtraLight"/>
              <a:cs typeface="Nunito ExtraLight"/>
              <a:sym typeface="Nunito Extra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0"/>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Escribiendo JSX</a:t>
            </a:r>
            <a:endParaRPr i="1" sz="2600">
              <a:solidFill>
                <a:srgbClr val="4040E8"/>
              </a:solidFill>
              <a:latin typeface="Nunito Black"/>
              <a:ea typeface="Nunito Black"/>
              <a:cs typeface="Nunito Black"/>
              <a:sym typeface="Nunito Black"/>
            </a:endParaRPr>
          </a:p>
        </p:txBody>
      </p:sp>
      <p:pic>
        <p:nvPicPr>
          <p:cNvPr id="415" name="Google Shape;415;p50"/>
          <p:cNvPicPr preferRelativeResize="0"/>
          <p:nvPr/>
        </p:nvPicPr>
        <p:blipFill>
          <a:blip r:embed="rId3">
            <a:alphaModFix/>
          </a:blip>
          <a:stretch>
            <a:fillRect/>
          </a:stretch>
        </p:blipFill>
        <p:spPr>
          <a:xfrm>
            <a:off x="2066688" y="1197263"/>
            <a:ext cx="5010618" cy="3641438"/>
          </a:xfrm>
          <a:prstGeom prst="rect">
            <a:avLst/>
          </a:prstGeom>
          <a:noFill/>
          <a:ln>
            <a:noFill/>
          </a:ln>
        </p:spPr>
      </p:pic>
      <p:sp>
        <p:nvSpPr>
          <p:cNvPr id="416" name="Google Shape;416;p50"/>
          <p:cNvSpPr txBox="1"/>
          <p:nvPr/>
        </p:nvSpPr>
        <p:spPr>
          <a:xfrm>
            <a:off x="1475900" y="4656450"/>
            <a:ext cx="4612200" cy="376500"/>
          </a:xfrm>
          <a:prstGeom prst="rect">
            <a:avLst/>
          </a:prstGeom>
          <a:solidFill>
            <a:srgbClr val="FFFFFF">
              <a:alpha val="750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ko" sz="1200" u="sng">
                <a:solidFill>
                  <a:schemeClr val="hlink"/>
                </a:solidFill>
                <a:latin typeface="Nunito ExtraLight"/>
                <a:ea typeface="Nunito ExtraLight"/>
                <a:cs typeface="Nunito ExtraLight"/>
                <a:sym typeface="Nunito ExtraLight"/>
                <a:hlinkClick r:id="rId4"/>
              </a:rPr>
              <a:t>Herramienta que convierte HTML a JSX</a:t>
            </a:r>
            <a:r>
              <a:rPr i="1" lang="ko" sz="1200">
                <a:solidFill>
                  <a:srgbClr val="4040E8"/>
                </a:solidFill>
                <a:latin typeface="Nunito ExtraLight"/>
                <a:ea typeface="Nunito ExtraLight"/>
                <a:cs typeface="Nunito ExtraLight"/>
                <a:sym typeface="Nunito ExtraLight"/>
              </a:rPr>
              <a:t> </a:t>
            </a:r>
            <a:endParaRPr i="1" sz="1200">
              <a:solidFill>
                <a:srgbClr val="4040E8"/>
              </a:solidFill>
              <a:latin typeface="Nunito ExtraLight"/>
              <a:ea typeface="Nunito ExtraLight"/>
              <a:cs typeface="Nunito ExtraLight"/>
              <a:sym typeface="Nunito ExtraLight"/>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140"/>
          <p:cNvSpPr txBox="1"/>
          <p:nvPr/>
        </p:nvSpPr>
        <p:spPr>
          <a:xfrm>
            <a:off x="1380900" y="1356025"/>
            <a:ext cx="6651900" cy="30861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Para crear una app en React con Vite, podemos seguir el </a:t>
            </a:r>
            <a:r>
              <a:rPr i="1" lang="ko" sz="1800" u="sng">
                <a:solidFill>
                  <a:schemeClr val="hlink"/>
                </a:solidFill>
                <a:latin typeface="Nunito ExtraLight"/>
                <a:ea typeface="Nunito ExtraLight"/>
                <a:cs typeface="Nunito ExtraLight"/>
                <a:sym typeface="Nunito ExtraLight"/>
                <a:hlinkClick r:id="rId3"/>
              </a:rPr>
              <a:t>tutorial</a:t>
            </a:r>
            <a:r>
              <a:rPr i="1" lang="ko" sz="1800">
                <a:solidFill>
                  <a:srgbClr val="4040E8"/>
                </a:solidFill>
                <a:latin typeface="Nunito ExtraLight"/>
                <a:ea typeface="Nunito ExtraLight"/>
                <a:cs typeface="Nunito ExtraLight"/>
                <a:sym typeface="Nunito ExtraLight"/>
              </a:rPr>
              <a:t> y ejecutar</a:t>
            </a:r>
            <a:r>
              <a:rPr i="1" lang="ko" sz="1800">
                <a:solidFill>
                  <a:srgbClr val="4040E8"/>
                </a:solidFill>
                <a:latin typeface="Nunito ExtraLight"/>
                <a:ea typeface="Nunito ExtraLight"/>
                <a:cs typeface="Nunito ExtraLight"/>
                <a:sym typeface="Nunito ExtraLight"/>
              </a:rPr>
              <a:t>:</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lang="ko" sz="1700">
                <a:solidFill>
                  <a:srgbClr val="4040E8"/>
                </a:solidFill>
                <a:latin typeface="Fira Mono"/>
                <a:ea typeface="Fira Mono"/>
                <a:cs typeface="Fira Mono"/>
                <a:sym typeface="Fira Mono"/>
              </a:rPr>
              <a:t>npm create vite@latest</a:t>
            </a:r>
            <a:r>
              <a:rPr i="1" lang="ko" sz="1800">
                <a:solidFill>
                  <a:srgbClr val="4040E8"/>
                </a:solidFill>
                <a:latin typeface="Nunito ExtraLight"/>
                <a:ea typeface="Nunito ExtraLight"/>
                <a:cs typeface="Nunito ExtraLight"/>
                <a:sym typeface="Nunito ExtraLight"/>
              </a:rPr>
              <a:t> y seguir el menú interactivo.</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lang="ko" sz="1700">
                <a:solidFill>
                  <a:srgbClr val="4040E8"/>
                </a:solidFill>
                <a:latin typeface="Fira Mono"/>
                <a:ea typeface="Fira Mono"/>
                <a:cs typeface="Fira Mono"/>
                <a:sym typeface="Fira Mono"/>
              </a:rPr>
              <a:t>npm create vite@latest mi-app-react -- --template react</a:t>
            </a:r>
            <a:endParaRPr sz="1700">
              <a:solidFill>
                <a:srgbClr val="4040E8"/>
              </a:solidFill>
              <a:latin typeface="Fira Mono"/>
              <a:ea typeface="Fira Mono"/>
              <a:cs typeface="Fira Mono"/>
              <a:sym typeface="Fira Mono"/>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Para ello necesitamos</a:t>
            </a:r>
            <a:r>
              <a:rPr lang="ko" sz="1700">
                <a:solidFill>
                  <a:srgbClr val="4040E8"/>
                </a:solidFill>
                <a:latin typeface="Fira Mono"/>
                <a:ea typeface="Fira Mono"/>
                <a:cs typeface="Fira Mono"/>
                <a:sym typeface="Fira Mono"/>
              </a:rPr>
              <a:t> Node 18+</a:t>
            </a:r>
            <a:r>
              <a:rPr i="1" lang="ko" sz="1800">
                <a:solidFill>
                  <a:srgbClr val="4040E8"/>
                </a:solidFill>
                <a:latin typeface="Nunito ExtraLight"/>
                <a:ea typeface="Nunito ExtraLight"/>
                <a:cs typeface="Nunito ExtraLight"/>
                <a:sym typeface="Nunito ExtraLight"/>
              </a:rPr>
              <a:t>. Podemos instalarlo mediante </a:t>
            </a:r>
            <a:r>
              <a:rPr lang="ko" sz="1700">
                <a:solidFill>
                  <a:srgbClr val="4040E8"/>
                </a:solidFill>
                <a:latin typeface="Fira Mono"/>
                <a:ea typeface="Fira Mono"/>
                <a:cs typeface="Fira Mono"/>
                <a:sym typeface="Fira Mono"/>
              </a:rPr>
              <a:t>nvm</a:t>
            </a:r>
            <a:r>
              <a:rPr i="1" lang="ko" sz="1800">
                <a:solidFill>
                  <a:srgbClr val="4040E8"/>
                </a:solidFill>
                <a:latin typeface="Nunito ExtraLight"/>
                <a:ea typeface="Nunito ExtraLight"/>
                <a:cs typeface="Nunito ExtraLight"/>
                <a:sym typeface="Nunito ExtraLight"/>
              </a:rPr>
              <a:t>.</a:t>
            </a:r>
            <a:endParaRPr i="1" sz="1800">
              <a:solidFill>
                <a:srgbClr val="4040E8"/>
              </a:solidFill>
              <a:latin typeface="Nunito ExtraLight"/>
              <a:ea typeface="Nunito ExtraLight"/>
              <a:cs typeface="Nunito ExtraLight"/>
              <a:sym typeface="Nunito ExtraLight"/>
            </a:endParaRPr>
          </a:p>
        </p:txBody>
      </p:sp>
      <p:sp>
        <p:nvSpPr>
          <p:cNvPr id="1007" name="Google Shape;1007;p140"/>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Vite</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41"/>
          <p:cNvSpPr txBox="1"/>
          <p:nvPr/>
        </p:nvSpPr>
        <p:spPr>
          <a:xfrm>
            <a:off x="1380900" y="1356025"/>
            <a:ext cx="6651900" cy="14547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Si todo salió bien, veremos:</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p:txBody>
      </p:sp>
      <p:sp>
        <p:nvSpPr>
          <p:cNvPr id="1013" name="Google Shape;1013;p141"/>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Vite</a:t>
            </a:r>
            <a:endParaRPr i="1" sz="2600">
              <a:solidFill>
                <a:srgbClr val="4040E8"/>
              </a:solidFill>
              <a:latin typeface="Nunito Black"/>
              <a:ea typeface="Nunito Black"/>
              <a:cs typeface="Nunito Black"/>
              <a:sym typeface="Nunito Black"/>
            </a:endParaRPr>
          </a:p>
        </p:txBody>
      </p:sp>
      <p:pic>
        <p:nvPicPr>
          <p:cNvPr id="1014" name="Google Shape;1014;p141"/>
          <p:cNvPicPr preferRelativeResize="0"/>
          <p:nvPr/>
        </p:nvPicPr>
        <p:blipFill>
          <a:blip r:embed="rId3">
            <a:alphaModFix/>
          </a:blip>
          <a:stretch>
            <a:fillRect/>
          </a:stretch>
        </p:blipFill>
        <p:spPr>
          <a:xfrm>
            <a:off x="2528888" y="2012950"/>
            <a:ext cx="4086225" cy="14859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42"/>
          <p:cNvSpPr txBox="1"/>
          <p:nvPr/>
        </p:nvSpPr>
        <p:spPr>
          <a:xfrm>
            <a:off x="1380900" y="1356025"/>
            <a:ext cx="2246400" cy="17316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Mientras que en el navegador, veremos:</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p:txBody>
      </p:sp>
      <p:sp>
        <p:nvSpPr>
          <p:cNvPr id="1020" name="Google Shape;1020;p142"/>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Vite</a:t>
            </a:r>
            <a:endParaRPr i="1" sz="2600">
              <a:solidFill>
                <a:srgbClr val="4040E8"/>
              </a:solidFill>
              <a:latin typeface="Nunito Black"/>
              <a:ea typeface="Nunito Black"/>
              <a:cs typeface="Nunito Black"/>
              <a:sym typeface="Nunito Black"/>
            </a:endParaRPr>
          </a:p>
        </p:txBody>
      </p:sp>
      <p:pic>
        <p:nvPicPr>
          <p:cNvPr id="1021" name="Google Shape;1021;p142"/>
          <p:cNvPicPr preferRelativeResize="0"/>
          <p:nvPr/>
        </p:nvPicPr>
        <p:blipFill>
          <a:blip r:embed="rId3">
            <a:alphaModFix/>
          </a:blip>
          <a:stretch>
            <a:fillRect/>
          </a:stretch>
        </p:blipFill>
        <p:spPr>
          <a:xfrm>
            <a:off x="3627327" y="1000975"/>
            <a:ext cx="3860850" cy="355197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43"/>
          <p:cNvSpPr txBox="1"/>
          <p:nvPr/>
        </p:nvSpPr>
        <p:spPr>
          <a:xfrm>
            <a:off x="1380900" y="1356025"/>
            <a:ext cx="2864400" cy="20088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Tendremos una estructura de proyecto como la siguiente</a:t>
            </a:r>
            <a:r>
              <a:rPr i="1" lang="ko" sz="1800">
                <a:solidFill>
                  <a:srgbClr val="4040E8"/>
                </a:solidFill>
                <a:latin typeface="Nunito ExtraLight"/>
                <a:ea typeface="Nunito ExtraLight"/>
                <a:cs typeface="Nunito ExtraLight"/>
                <a:sym typeface="Nunito ExtraLight"/>
              </a:rPr>
              <a:t>:</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p:txBody>
      </p:sp>
      <p:sp>
        <p:nvSpPr>
          <p:cNvPr id="1027" name="Google Shape;1027;p143"/>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Vite</a:t>
            </a:r>
            <a:endParaRPr i="1" sz="2600">
              <a:solidFill>
                <a:srgbClr val="4040E8"/>
              </a:solidFill>
              <a:latin typeface="Nunito Black"/>
              <a:ea typeface="Nunito Black"/>
              <a:cs typeface="Nunito Black"/>
              <a:sym typeface="Nunito Black"/>
            </a:endParaRPr>
          </a:p>
        </p:txBody>
      </p:sp>
      <p:pic>
        <p:nvPicPr>
          <p:cNvPr id="1028" name="Google Shape;1028;p143"/>
          <p:cNvPicPr preferRelativeResize="0"/>
          <p:nvPr/>
        </p:nvPicPr>
        <p:blipFill>
          <a:blip r:embed="rId3">
            <a:alphaModFix/>
          </a:blip>
          <a:stretch>
            <a:fillRect/>
          </a:stretch>
        </p:blipFill>
        <p:spPr>
          <a:xfrm>
            <a:off x="4245196" y="1145300"/>
            <a:ext cx="3517900" cy="356812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44"/>
          <p:cNvSpPr txBox="1"/>
          <p:nvPr/>
        </p:nvSpPr>
        <p:spPr>
          <a:xfrm>
            <a:off x="1380900" y="1356025"/>
            <a:ext cx="6382200" cy="623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Ya podremos comenzar a desarrollar nuestra aplicación con React.</a:t>
            </a:r>
            <a:endParaRPr i="1" sz="1800">
              <a:solidFill>
                <a:srgbClr val="4040E8"/>
              </a:solidFill>
              <a:latin typeface="Nunito ExtraLight"/>
              <a:ea typeface="Nunito ExtraLight"/>
              <a:cs typeface="Nunito ExtraLight"/>
              <a:sym typeface="Nunito ExtraLight"/>
            </a:endParaRPr>
          </a:p>
        </p:txBody>
      </p:sp>
      <p:sp>
        <p:nvSpPr>
          <p:cNvPr id="1034" name="Google Shape;1034;p144"/>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Vite</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45"/>
          <p:cNvSpPr/>
          <p:nvPr/>
        </p:nvSpPr>
        <p:spPr>
          <a:xfrm>
            <a:off x="2155372" y="1349828"/>
            <a:ext cx="4833300" cy="2443800"/>
          </a:xfrm>
          <a:prstGeom prst="roundRect">
            <a:avLst>
              <a:gd fmla="val 14718" name="adj"/>
            </a:avLst>
          </a:prstGeom>
          <a:solidFill>
            <a:srgbClr val="4040E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i="1" lang="ko" sz="3000">
                <a:solidFill>
                  <a:schemeClr val="lt1"/>
                </a:solidFill>
                <a:latin typeface="Nunito Black"/>
                <a:ea typeface="Nunito Black"/>
                <a:cs typeface="Nunito Black"/>
                <a:sym typeface="Nunito Black"/>
              </a:rPr>
              <a:t>Recursos útiles</a:t>
            </a:r>
            <a:endParaRPr i="1" sz="3000">
              <a:solidFill>
                <a:schemeClr val="lt1"/>
              </a:solidFill>
              <a:latin typeface="Nunito Black"/>
              <a:ea typeface="Nunito Black"/>
              <a:cs typeface="Nunito Black"/>
              <a:sym typeface="Nunito Black"/>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46"/>
          <p:cNvSpPr txBox="1"/>
          <p:nvPr/>
        </p:nvSpPr>
        <p:spPr>
          <a:xfrm>
            <a:off x="1347125" y="1552049"/>
            <a:ext cx="6382200" cy="2839800"/>
          </a:xfrm>
          <a:prstGeom prst="rect">
            <a:avLst/>
          </a:prstGeom>
          <a:noFill/>
          <a:ln>
            <a:noFill/>
          </a:ln>
        </p:spPr>
        <p:txBody>
          <a:bodyPr anchorCtr="0" anchor="t" bIns="34275" lIns="68575" spcFirstLastPara="1" rIns="68575" wrap="square" tIns="34275">
            <a:spAutoFit/>
          </a:bodyPr>
          <a:lstStyle/>
          <a:p>
            <a:pPr indent="-323850" lvl="0" marL="457200" rtl="0" algn="l">
              <a:spcBef>
                <a:spcPts val="0"/>
              </a:spcBef>
              <a:spcAft>
                <a:spcPts val="0"/>
              </a:spcAft>
              <a:buClr>
                <a:srgbClr val="4040E8"/>
              </a:buClr>
              <a:buSzPts val="1500"/>
              <a:buFont typeface="Nunito ExtraLight"/>
              <a:buChar char="●"/>
            </a:pPr>
            <a:r>
              <a:rPr i="1" lang="ko" sz="1500" u="sng">
                <a:solidFill>
                  <a:schemeClr val="hlink"/>
                </a:solidFill>
                <a:latin typeface="Nunito ExtraLight"/>
                <a:ea typeface="Nunito ExtraLight"/>
                <a:cs typeface="Nunito ExtraLight"/>
                <a:sym typeface="Nunito ExtraLight"/>
                <a:hlinkClick r:id="rId3"/>
              </a:rPr>
              <a:t>Documentación de React</a:t>
            </a:r>
            <a:endParaRPr i="1" sz="1800">
              <a:solidFill>
                <a:srgbClr val="4040E8"/>
              </a:solidFill>
              <a:latin typeface="Nunito ExtraLight"/>
              <a:ea typeface="Nunito ExtraLight"/>
              <a:cs typeface="Nunito ExtraLight"/>
              <a:sym typeface="Nunito ExtraLight"/>
            </a:endParaRPr>
          </a:p>
          <a:p>
            <a:pPr indent="-323850" lvl="0" marL="457200" rtl="0" algn="l">
              <a:spcBef>
                <a:spcPts val="0"/>
              </a:spcBef>
              <a:spcAft>
                <a:spcPts val="0"/>
              </a:spcAft>
              <a:buClr>
                <a:srgbClr val="4040E8"/>
              </a:buClr>
              <a:buSzPts val="1500"/>
              <a:buFont typeface="Nunito ExtraLight"/>
              <a:buChar char="●"/>
            </a:pPr>
            <a:r>
              <a:rPr i="1" lang="ko" sz="1500" u="sng">
                <a:solidFill>
                  <a:schemeClr val="hlink"/>
                </a:solidFill>
                <a:latin typeface="Nunito ExtraLight"/>
                <a:ea typeface="Nunito ExtraLight"/>
                <a:cs typeface="Nunito ExtraLight"/>
                <a:sym typeface="Nunito ExtraLight"/>
                <a:hlinkClick r:id="rId4"/>
              </a:rPr>
              <a:t>Documentación de SWR</a:t>
            </a:r>
            <a:r>
              <a:rPr lang="ko"/>
              <a:t>, </a:t>
            </a:r>
            <a:r>
              <a:rPr i="1" lang="ko" sz="1500" u="sng">
                <a:solidFill>
                  <a:schemeClr val="hlink"/>
                </a:solidFill>
                <a:latin typeface="Nunito ExtraLight"/>
                <a:ea typeface="Nunito ExtraLight"/>
                <a:cs typeface="Nunito ExtraLight"/>
                <a:sym typeface="Nunito ExtraLight"/>
                <a:hlinkClick r:id="rId5"/>
              </a:rPr>
              <a:t>React Router</a:t>
            </a:r>
            <a:r>
              <a:rPr lang="ko"/>
              <a:t>, </a:t>
            </a:r>
            <a:r>
              <a:rPr i="1" lang="ko" sz="1500" u="sng">
                <a:solidFill>
                  <a:schemeClr val="hlink"/>
                </a:solidFill>
                <a:latin typeface="Nunito ExtraLight"/>
                <a:ea typeface="Nunito ExtraLight"/>
                <a:cs typeface="Nunito ExtraLight"/>
                <a:sym typeface="Nunito ExtraLight"/>
                <a:hlinkClick r:id="rId6"/>
              </a:rPr>
              <a:t> React Query</a:t>
            </a:r>
            <a:endParaRPr i="1" sz="1500">
              <a:solidFill>
                <a:srgbClr val="4040E8"/>
              </a:solidFill>
              <a:latin typeface="Nunito ExtraLight"/>
              <a:ea typeface="Nunito ExtraLight"/>
              <a:cs typeface="Nunito ExtraLight"/>
              <a:sym typeface="Nunito ExtraLight"/>
            </a:endParaRPr>
          </a:p>
          <a:p>
            <a:pPr indent="-323850" lvl="0" marL="457200" rtl="0" algn="l">
              <a:spcBef>
                <a:spcPts val="0"/>
              </a:spcBef>
              <a:spcAft>
                <a:spcPts val="0"/>
              </a:spcAft>
              <a:buClr>
                <a:srgbClr val="4040E8"/>
              </a:buClr>
              <a:buSzPts val="1500"/>
              <a:buFont typeface="Nunito ExtraLight"/>
              <a:buChar char="●"/>
            </a:pPr>
            <a:r>
              <a:rPr i="1" lang="ko" sz="1500" u="sng">
                <a:solidFill>
                  <a:schemeClr val="hlink"/>
                </a:solidFill>
                <a:latin typeface="Nunito ExtraLight"/>
                <a:ea typeface="Nunito ExtraLight"/>
                <a:cs typeface="Nunito ExtraLight"/>
                <a:sym typeface="Nunito ExtraLight"/>
                <a:hlinkClick r:id="rId7"/>
              </a:rPr>
              <a:t>Documentación de Vite</a:t>
            </a:r>
            <a:endParaRPr i="1" sz="1500">
              <a:solidFill>
                <a:srgbClr val="4040E8"/>
              </a:solidFill>
              <a:latin typeface="Nunito ExtraLight"/>
              <a:ea typeface="Nunito ExtraLight"/>
              <a:cs typeface="Nunito ExtraLight"/>
              <a:sym typeface="Nunito ExtraLight"/>
            </a:endParaRPr>
          </a:p>
          <a:p>
            <a:pPr indent="-323850" lvl="0" marL="457200" rtl="0" algn="l">
              <a:spcBef>
                <a:spcPts val="0"/>
              </a:spcBef>
              <a:spcAft>
                <a:spcPts val="0"/>
              </a:spcAft>
              <a:buClr>
                <a:srgbClr val="4040E8"/>
              </a:buClr>
              <a:buSzPts val="1500"/>
              <a:buFont typeface="Nunito ExtraLight"/>
              <a:buChar char="●"/>
            </a:pPr>
            <a:r>
              <a:rPr i="1" lang="ko" sz="1500" u="sng">
                <a:solidFill>
                  <a:schemeClr val="hlink"/>
                </a:solidFill>
                <a:latin typeface="Nunito ExtraLight"/>
                <a:ea typeface="Nunito ExtraLight"/>
                <a:cs typeface="Nunito ExtraLight"/>
                <a:sym typeface="Nunito ExtraLight"/>
                <a:hlinkClick r:id="rId8"/>
              </a:rPr>
              <a:t>Documentación de nvm</a:t>
            </a:r>
            <a:endParaRPr i="1" sz="1500">
              <a:solidFill>
                <a:srgbClr val="4040E8"/>
              </a:solidFill>
              <a:latin typeface="Nunito ExtraLight"/>
              <a:ea typeface="Nunito ExtraLight"/>
              <a:cs typeface="Nunito ExtraLight"/>
              <a:sym typeface="Nunito ExtraLight"/>
            </a:endParaRPr>
          </a:p>
          <a:p>
            <a:pPr indent="-323850" lvl="0" marL="457200" rtl="0" algn="l">
              <a:spcBef>
                <a:spcPts val="0"/>
              </a:spcBef>
              <a:spcAft>
                <a:spcPts val="0"/>
              </a:spcAft>
              <a:buClr>
                <a:srgbClr val="4040E8"/>
              </a:buClr>
              <a:buSzPts val="1500"/>
              <a:buFont typeface="Nunito ExtraLight"/>
              <a:buChar char="●"/>
            </a:pPr>
            <a:r>
              <a:rPr i="1" lang="ko" sz="1500" u="sng">
                <a:solidFill>
                  <a:schemeClr val="hlink"/>
                </a:solidFill>
                <a:latin typeface="Nunito ExtraLight"/>
                <a:ea typeface="Nunito ExtraLight"/>
                <a:cs typeface="Nunito ExtraLight"/>
                <a:sym typeface="Nunito ExtraLight"/>
                <a:hlinkClick r:id="rId9"/>
              </a:rPr>
              <a:t>Aprende React Desde Cero - Curso de React Con Proyectos</a:t>
            </a:r>
            <a:endParaRPr i="1" sz="1500">
              <a:solidFill>
                <a:srgbClr val="4040E8"/>
              </a:solidFill>
              <a:latin typeface="Nunito ExtraLight"/>
              <a:ea typeface="Nunito ExtraLight"/>
              <a:cs typeface="Nunito ExtraLight"/>
              <a:sym typeface="Nunito ExtraLight"/>
            </a:endParaRPr>
          </a:p>
          <a:p>
            <a:pPr indent="-323850" lvl="0" marL="457200" rtl="0" algn="l">
              <a:spcBef>
                <a:spcPts val="0"/>
              </a:spcBef>
              <a:spcAft>
                <a:spcPts val="0"/>
              </a:spcAft>
              <a:buClr>
                <a:srgbClr val="4040E8"/>
              </a:buClr>
              <a:buSzPts val="1500"/>
              <a:buFont typeface="Nunito ExtraLight"/>
              <a:buChar char="●"/>
            </a:pPr>
            <a:r>
              <a:rPr i="1" lang="ko" sz="1500" u="sng">
                <a:solidFill>
                  <a:schemeClr val="hlink"/>
                </a:solidFill>
                <a:latin typeface="Nunito ExtraLight"/>
                <a:ea typeface="Nunito ExtraLight"/>
                <a:cs typeface="Nunito ExtraLight"/>
                <a:sym typeface="Nunito ExtraLight"/>
                <a:hlinkClick r:id="rId10"/>
              </a:rPr>
              <a:t>REACT JS desde cero | Curso tutorial completo gratis por Sergie Code</a:t>
            </a:r>
            <a:endParaRPr i="1" sz="1500">
              <a:solidFill>
                <a:srgbClr val="4040E8"/>
              </a:solidFill>
              <a:latin typeface="Nunito ExtraLight"/>
              <a:ea typeface="Nunito ExtraLight"/>
              <a:cs typeface="Nunito ExtraLight"/>
              <a:sym typeface="Nunito ExtraLight"/>
            </a:endParaRPr>
          </a:p>
          <a:p>
            <a:pPr indent="-323850" lvl="0" marL="457200" rtl="0" algn="l">
              <a:spcBef>
                <a:spcPts val="0"/>
              </a:spcBef>
              <a:spcAft>
                <a:spcPts val="0"/>
              </a:spcAft>
              <a:buClr>
                <a:srgbClr val="4040E8"/>
              </a:buClr>
              <a:buSzPts val="1500"/>
              <a:buFont typeface="Nunito ExtraLight"/>
              <a:buChar char="●"/>
            </a:pPr>
            <a:r>
              <a:rPr i="1" lang="ko" sz="1500" u="sng">
                <a:solidFill>
                  <a:schemeClr val="hlink"/>
                </a:solidFill>
                <a:latin typeface="Nunito ExtraLight"/>
                <a:ea typeface="Nunito ExtraLight"/>
                <a:cs typeface="Nunito ExtraLight"/>
                <a:sym typeface="Nunito ExtraLight"/>
                <a:hlinkClick r:id="rId11"/>
              </a:rPr>
              <a:t>CURSO REACT 2024 - Aprende desde cero</a:t>
            </a:r>
            <a:endParaRPr i="1" sz="1500">
              <a:solidFill>
                <a:srgbClr val="4040E8"/>
              </a:solidFill>
              <a:latin typeface="Nunito ExtraLight"/>
              <a:ea typeface="Nunito ExtraLight"/>
              <a:cs typeface="Nunito ExtraLight"/>
              <a:sym typeface="Nunito ExtraLight"/>
            </a:endParaRPr>
          </a:p>
          <a:p>
            <a:pPr indent="-323850" lvl="0" marL="457200" rtl="0" algn="l">
              <a:spcBef>
                <a:spcPts val="0"/>
              </a:spcBef>
              <a:spcAft>
                <a:spcPts val="0"/>
              </a:spcAft>
              <a:buClr>
                <a:srgbClr val="4040E8"/>
              </a:buClr>
              <a:buSzPts val="1500"/>
              <a:buFont typeface="Nunito ExtraLight"/>
              <a:buChar char="●"/>
            </a:pPr>
            <a:r>
              <a:rPr i="1" lang="ko" sz="1500" u="sng">
                <a:solidFill>
                  <a:schemeClr val="hlink"/>
                </a:solidFill>
                <a:latin typeface="Nunito ExtraLight"/>
                <a:ea typeface="Nunito ExtraLight"/>
                <a:cs typeface="Nunito ExtraLight"/>
                <a:sym typeface="Nunito ExtraLight"/>
                <a:hlinkClick r:id="rId12"/>
              </a:rPr>
              <a:t>Curso de Reactjs desde Cero para principiantes 2022</a:t>
            </a:r>
            <a:endParaRPr i="1" sz="1500">
              <a:solidFill>
                <a:srgbClr val="4040E8"/>
              </a:solidFill>
              <a:latin typeface="Nunito ExtraLight"/>
              <a:ea typeface="Nunito ExtraLight"/>
              <a:cs typeface="Nunito ExtraLight"/>
              <a:sym typeface="Nunito ExtraLight"/>
            </a:endParaRPr>
          </a:p>
          <a:p>
            <a:pPr indent="-323850" lvl="0" marL="457200" rtl="0" algn="l">
              <a:spcBef>
                <a:spcPts val="0"/>
              </a:spcBef>
              <a:spcAft>
                <a:spcPts val="0"/>
              </a:spcAft>
              <a:buClr>
                <a:srgbClr val="4040E8"/>
              </a:buClr>
              <a:buSzPts val="1500"/>
              <a:buFont typeface="Nunito ExtraLight"/>
              <a:buChar char="●"/>
            </a:pPr>
            <a:r>
              <a:rPr i="1" lang="ko" sz="1500" u="sng">
                <a:solidFill>
                  <a:schemeClr val="hlink"/>
                </a:solidFill>
                <a:latin typeface="Nunito ExtraLight"/>
                <a:ea typeface="Nunito ExtraLight"/>
                <a:cs typeface="Nunito ExtraLight"/>
                <a:sym typeface="Nunito ExtraLight"/>
                <a:hlinkClick r:id="rId13"/>
              </a:rPr>
              <a:t>React.JS Full Course - Build 4 Projects in 5 Hours | Zero to Hero</a:t>
            </a:r>
            <a:endParaRPr i="1" sz="1500">
              <a:solidFill>
                <a:srgbClr val="4040E8"/>
              </a:solidFill>
              <a:latin typeface="Nunito ExtraLight"/>
              <a:ea typeface="Nunito ExtraLight"/>
              <a:cs typeface="Nunito ExtraLight"/>
              <a:sym typeface="Nunito ExtraLight"/>
            </a:endParaRPr>
          </a:p>
          <a:p>
            <a:pPr indent="-323850" lvl="0" marL="457200" rtl="0" algn="l">
              <a:spcBef>
                <a:spcPts val="0"/>
              </a:spcBef>
              <a:spcAft>
                <a:spcPts val="0"/>
              </a:spcAft>
              <a:buClr>
                <a:srgbClr val="4040E8"/>
              </a:buClr>
              <a:buSzPts val="1500"/>
              <a:buFont typeface="Nunito ExtraLight"/>
              <a:buChar char="●"/>
            </a:pPr>
            <a:r>
              <a:rPr i="1" lang="ko" sz="1500" u="sng">
                <a:solidFill>
                  <a:schemeClr val="hlink"/>
                </a:solidFill>
                <a:latin typeface="Nunito ExtraLight"/>
                <a:ea typeface="Nunito ExtraLight"/>
                <a:cs typeface="Nunito ExtraLight"/>
                <a:sym typeface="Nunito ExtraLight"/>
                <a:hlinkClick r:id="rId14"/>
              </a:rPr>
              <a:t>LEARN REACT in 30 MINUTES - React Tutorial from scratch</a:t>
            </a:r>
            <a:endParaRPr i="1" sz="1500">
              <a:solidFill>
                <a:srgbClr val="4040E8"/>
              </a:solidFill>
              <a:latin typeface="Nunito ExtraLight"/>
              <a:ea typeface="Nunito ExtraLight"/>
              <a:cs typeface="Nunito ExtraLight"/>
              <a:sym typeface="Nunito ExtraLight"/>
            </a:endParaRPr>
          </a:p>
          <a:p>
            <a:pPr indent="-323850" lvl="0" marL="457200" rtl="0" algn="l">
              <a:spcBef>
                <a:spcPts val="0"/>
              </a:spcBef>
              <a:spcAft>
                <a:spcPts val="0"/>
              </a:spcAft>
              <a:buClr>
                <a:srgbClr val="4040E8"/>
              </a:buClr>
              <a:buSzPts val="1500"/>
              <a:buFont typeface="Nunito ExtraLight"/>
              <a:buChar char="●"/>
            </a:pPr>
            <a:r>
              <a:rPr i="1" lang="ko" sz="1500" u="sng">
                <a:solidFill>
                  <a:schemeClr val="hlink"/>
                </a:solidFill>
                <a:latin typeface="Nunito ExtraLight"/>
                <a:ea typeface="Nunito ExtraLight"/>
                <a:cs typeface="Nunito ExtraLight"/>
                <a:sym typeface="Nunito ExtraLight"/>
                <a:hlinkClick r:id="rId15"/>
              </a:rPr>
              <a:t>React Tutorial for Beginners</a:t>
            </a:r>
            <a:endParaRPr i="1" sz="1500">
              <a:solidFill>
                <a:srgbClr val="4040E8"/>
              </a:solidFill>
              <a:latin typeface="Nunito ExtraLight"/>
              <a:ea typeface="Nunito ExtraLight"/>
              <a:cs typeface="Nunito ExtraLight"/>
              <a:sym typeface="Nunito ExtraLight"/>
            </a:endParaRPr>
          </a:p>
          <a:p>
            <a:pPr indent="-323850" lvl="0" marL="457200" rtl="0" algn="l">
              <a:spcBef>
                <a:spcPts val="0"/>
              </a:spcBef>
              <a:spcAft>
                <a:spcPts val="0"/>
              </a:spcAft>
              <a:buClr>
                <a:srgbClr val="4040E8"/>
              </a:buClr>
              <a:buSzPts val="1500"/>
              <a:buFont typeface="Nunito ExtraLight"/>
              <a:buChar char="●"/>
            </a:pPr>
            <a:r>
              <a:rPr i="1" lang="ko" sz="1500" u="sng">
                <a:solidFill>
                  <a:schemeClr val="hlink"/>
                </a:solidFill>
                <a:latin typeface="Nunito ExtraLight"/>
                <a:ea typeface="Nunito ExtraLight"/>
                <a:cs typeface="Nunito ExtraLight"/>
                <a:sym typeface="Nunito ExtraLight"/>
                <a:hlinkClick r:id="rId16"/>
              </a:rPr>
              <a:t>React Course - Beginner's Tutorial for React JavaScript Library [2022]</a:t>
            </a:r>
            <a:endParaRPr i="1" sz="1500">
              <a:solidFill>
                <a:srgbClr val="4040E8"/>
              </a:solidFill>
              <a:latin typeface="Nunito ExtraLight"/>
              <a:ea typeface="Nunito ExtraLight"/>
              <a:cs typeface="Nunito ExtraLight"/>
              <a:sym typeface="Nunito ExtraLight"/>
            </a:endParaRPr>
          </a:p>
        </p:txBody>
      </p:sp>
      <p:sp>
        <p:nvSpPr>
          <p:cNvPr id="1045" name="Google Shape;1045;p146"/>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Recursos útiles</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147"/>
          <p:cNvSpPr/>
          <p:nvPr/>
        </p:nvSpPr>
        <p:spPr>
          <a:xfrm>
            <a:off x="2155372" y="1349828"/>
            <a:ext cx="4833300" cy="2443800"/>
          </a:xfrm>
          <a:prstGeom prst="roundRect">
            <a:avLst>
              <a:gd fmla="val 14718" name="adj"/>
            </a:avLst>
          </a:prstGeom>
          <a:solidFill>
            <a:srgbClr val="4040E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i="1" lang="ko" sz="3000">
                <a:solidFill>
                  <a:schemeClr val="lt1"/>
                </a:solidFill>
                <a:latin typeface="Nunito Black"/>
                <a:ea typeface="Nunito Black"/>
                <a:cs typeface="Nunito Black"/>
                <a:sym typeface="Nunito Black"/>
              </a:rPr>
              <a:t>Ejercicios</a:t>
            </a:r>
            <a:endParaRPr i="1" sz="3000">
              <a:solidFill>
                <a:schemeClr val="lt1"/>
              </a:solidFill>
              <a:latin typeface="Nunito Black"/>
              <a:ea typeface="Nunito Black"/>
              <a:cs typeface="Nunito Black"/>
              <a:sym typeface="Nunito Black"/>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148"/>
          <p:cNvSpPr txBox="1"/>
          <p:nvPr/>
        </p:nvSpPr>
        <p:spPr>
          <a:xfrm>
            <a:off x="1347125" y="1552049"/>
            <a:ext cx="6382200" cy="3393900"/>
          </a:xfrm>
          <a:prstGeom prst="rect">
            <a:avLst/>
          </a:prstGeom>
          <a:noFill/>
          <a:ln>
            <a:noFill/>
          </a:ln>
        </p:spPr>
        <p:txBody>
          <a:bodyPr anchorCtr="0" anchor="t" bIns="34275" lIns="68575" spcFirstLastPara="1" rIns="68575" wrap="square" tIns="34275">
            <a:spAutoFit/>
          </a:bodyPr>
          <a:lstStyle/>
          <a:p>
            <a:pPr indent="-342900" lvl="0" marL="457200" rtl="0" algn="l">
              <a:spcBef>
                <a:spcPts val="0"/>
              </a:spcBef>
              <a:spcAft>
                <a:spcPts val="0"/>
              </a:spcAft>
              <a:buClr>
                <a:srgbClr val="4040E8"/>
              </a:buClr>
              <a:buSzPts val="1800"/>
              <a:buFont typeface="Nunito ExtraLight"/>
              <a:buAutoNum type="arabicPeriod"/>
            </a:pPr>
            <a:r>
              <a:rPr i="1" lang="ko" sz="1800">
                <a:solidFill>
                  <a:srgbClr val="4040E8"/>
                </a:solidFill>
                <a:latin typeface="Nunito ExtraLight"/>
                <a:ea typeface="Nunito ExtraLight"/>
                <a:cs typeface="Nunito ExtraLight"/>
                <a:sym typeface="Nunito ExtraLight"/>
              </a:rPr>
              <a:t>Crear un repositorio y añadir un archivo </a:t>
            </a:r>
            <a:r>
              <a:rPr lang="ko" sz="1700">
                <a:solidFill>
                  <a:srgbClr val="4040E8"/>
                </a:solidFill>
                <a:latin typeface="Fira Mono"/>
                <a:ea typeface="Fira Mono"/>
                <a:cs typeface="Fira Mono"/>
                <a:sym typeface="Fira Mono"/>
              </a:rPr>
              <a:t>.gitignore</a:t>
            </a:r>
            <a:r>
              <a:rPr i="1" lang="ko" sz="1800">
                <a:solidFill>
                  <a:srgbClr val="4040E8"/>
                </a:solidFill>
                <a:latin typeface="Nunito ExtraLight"/>
                <a:ea typeface="Nunito ExtraLight"/>
                <a:cs typeface="Nunito ExtraLight"/>
                <a:sym typeface="Nunito ExtraLight"/>
              </a:rPr>
              <a:t> con </a:t>
            </a:r>
            <a:r>
              <a:rPr i="1" lang="ko" sz="1800" u="sng">
                <a:solidFill>
                  <a:schemeClr val="hlink"/>
                </a:solidFill>
                <a:latin typeface="Nunito ExtraLight"/>
                <a:ea typeface="Nunito ExtraLight"/>
                <a:cs typeface="Nunito ExtraLight"/>
                <a:sym typeface="Nunito ExtraLight"/>
                <a:hlinkClick r:id="rId3"/>
              </a:rPr>
              <a:t>lo necesario para un proyecto con React</a:t>
            </a:r>
            <a:r>
              <a:rPr i="1" lang="ko" sz="1800">
                <a:solidFill>
                  <a:srgbClr val="4040E8"/>
                </a:solidFill>
                <a:latin typeface="Nunito ExtraLight"/>
                <a:ea typeface="Nunito ExtraLight"/>
                <a:cs typeface="Nunito ExtraLight"/>
                <a:sym typeface="Nunito ExtraLight"/>
              </a:rPr>
              <a:t>.</a:t>
            </a:r>
            <a:endParaRPr i="1" sz="1800">
              <a:solidFill>
                <a:srgbClr val="4040E8"/>
              </a:solidFill>
              <a:latin typeface="Nunito ExtraLight"/>
              <a:ea typeface="Nunito ExtraLight"/>
              <a:cs typeface="Nunito ExtraLight"/>
              <a:sym typeface="Nunito ExtraLight"/>
            </a:endParaRPr>
          </a:p>
          <a:p>
            <a:pPr indent="-342900" lvl="0" marL="457200" rtl="0" algn="l">
              <a:spcBef>
                <a:spcPts val="0"/>
              </a:spcBef>
              <a:spcAft>
                <a:spcPts val="0"/>
              </a:spcAft>
              <a:buClr>
                <a:srgbClr val="4040E8"/>
              </a:buClr>
              <a:buSzPts val="1800"/>
              <a:buFont typeface="Nunito ExtraLight"/>
              <a:buAutoNum type="arabicPeriod"/>
            </a:pPr>
            <a:r>
              <a:rPr i="1" lang="ko" sz="1800">
                <a:solidFill>
                  <a:srgbClr val="4040E8"/>
                </a:solidFill>
                <a:latin typeface="Nunito ExtraLight"/>
                <a:ea typeface="Nunito ExtraLight"/>
                <a:cs typeface="Nunito ExtraLight"/>
                <a:sym typeface="Nunito ExtraLight"/>
              </a:rPr>
              <a:t>Crear una app React utilizando Vite (opción </a:t>
            </a:r>
            <a:r>
              <a:rPr lang="ko" sz="1700">
                <a:solidFill>
                  <a:srgbClr val="4040E8"/>
                </a:solidFill>
                <a:latin typeface="Fira Mono"/>
                <a:ea typeface="Fira Mono"/>
                <a:cs typeface="Fira Mono"/>
                <a:sym typeface="Fira Mono"/>
              </a:rPr>
              <a:t>react+swc</a:t>
            </a:r>
            <a:r>
              <a:rPr i="1" lang="ko" sz="1800">
                <a:solidFill>
                  <a:srgbClr val="4040E8"/>
                </a:solidFill>
                <a:latin typeface="Nunito ExtraLight"/>
                <a:ea typeface="Nunito ExtraLight"/>
                <a:cs typeface="Nunito ExtraLight"/>
                <a:sym typeface="Nunito ExtraLight"/>
              </a:rPr>
              <a:t>)</a:t>
            </a:r>
            <a:endParaRPr i="1" sz="1800">
              <a:solidFill>
                <a:srgbClr val="4040E8"/>
              </a:solidFill>
              <a:latin typeface="Nunito ExtraLight"/>
              <a:ea typeface="Nunito ExtraLight"/>
              <a:cs typeface="Nunito ExtraLight"/>
              <a:sym typeface="Nunito ExtraLight"/>
            </a:endParaRPr>
          </a:p>
          <a:p>
            <a:pPr indent="-342900" lvl="0" marL="457200" rtl="0" algn="l">
              <a:spcBef>
                <a:spcPts val="0"/>
              </a:spcBef>
              <a:spcAft>
                <a:spcPts val="0"/>
              </a:spcAft>
              <a:buClr>
                <a:srgbClr val="4040E8"/>
              </a:buClr>
              <a:buSzPts val="1800"/>
              <a:buFont typeface="Nunito ExtraLight"/>
              <a:buAutoNum type="arabicPeriod"/>
            </a:pPr>
            <a:r>
              <a:rPr i="1" lang="ko" sz="1800">
                <a:solidFill>
                  <a:srgbClr val="4040E8"/>
                </a:solidFill>
                <a:latin typeface="Nunito ExtraLight"/>
                <a:ea typeface="Nunito ExtraLight"/>
                <a:cs typeface="Nunito ExtraLight"/>
                <a:sym typeface="Nunito ExtraLight"/>
              </a:rPr>
              <a:t>Crear un componente para </a:t>
            </a:r>
            <a:r>
              <a:rPr lang="ko" sz="1700">
                <a:solidFill>
                  <a:srgbClr val="4040E8"/>
                </a:solidFill>
                <a:latin typeface="Fira Mono"/>
                <a:ea typeface="Fira Mono"/>
                <a:cs typeface="Fira Mono"/>
                <a:sym typeface="Fira Mono"/>
              </a:rPr>
              <a:t>Persona</a:t>
            </a:r>
            <a:endParaRPr sz="1700">
              <a:solidFill>
                <a:srgbClr val="4040E8"/>
              </a:solidFill>
              <a:latin typeface="Fira Mono"/>
              <a:ea typeface="Fira Mono"/>
              <a:cs typeface="Fira Mono"/>
              <a:sym typeface="Fira Mono"/>
            </a:endParaRPr>
          </a:p>
          <a:p>
            <a:pPr indent="-342900" lvl="0" marL="457200" rtl="0" algn="l">
              <a:spcBef>
                <a:spcPts val="0"/>
              </a:spcBef>
              <a:spcAft>
                <a:spcPts val="0"/>
              </a:spcAft>
              <a:buClr>
                <a:srgbClr val="4040E8"/>
              </a:buClr>
              <a:buSzPts val="1800"/>
              <a:buFont typeface="Nunito ExtraLight"/>
              <a:buAutoNum type="arabicPeriod"/>
            </a:pPr>
            <a:r>
              <a:rPr i="1" lang="ko" sz="1800">
                <a:solidFill>
                  <a:srgbClr val="4040E8"/>
                </a:solidFill>
                <a:latin typeface="Nunito ExtraLight"/>
                <a:ea typeface="Nunito ExtraLight"/>
                <a:cs typeface="Nunito ExtraLight"/>
                <a:sym typeface="Nunito ExtraLight"/>
              </a:rPr>
              <a:t>En la App principal solicitar datos de personas a la API de FastAPI del proyecto anterior utilizando </a:t>
            </a:r>
            <a:r>
              <a:rPr lang="ko" sz="1700">
                <a:solidFill>
                  <a:srgbClr val="4040E8"/>
                </a:solidFill>
                <a:latin typeface="Fira Mono"/>
                <a:ea typeface="Fira Mono"/>
                <a:cs typeface="Fira Mono"/>
                <a:sym typeface="Fira Mono"/>
              </a:rPr>
              <a:t>useState</a:t>
            </a:r>
            <a:r>
              <a:rPr i="1" lang="ko" sz="1800">
                <a:solidFill>
                  <a:srgbClr val="4040E8"/>
                </a:solidFill>
                <a:latin typeface="Nunito ExtraLight"/>
                <a:ea typeface="Nunito ExtraLight"/>
                <a:cs typeface="Nunito ExtraLight"/>
                <a:sym typeface="Nunito ExtraLight"/>
              </a:rPr>
              <a:t>, </a:t>
            </a:r>
            <a:r>
              <a:rPr lang="ko" sz="1700">
                <a:solidFill>
                  <a:srgbClr val="4040E8"/>
                </a:solidFill>
                <a:latin typeface="Fira Mono"/>
                <a:ea typeface="Fira Mono"/>
                <a:cs typeface="Fira Mono"/>
                <a:sym typeface="Fira Mono"/>
              </a:rPr>
              <a:t>useEffect</a:t>
            </a:r>
            <a:r>
              <a:rPr i="1" lang="ko" sz="1800">
                <a:solidFill>
                  <a:srgbClr val="4040E8"/>
                </a:solidFill>
                <a:latin typeface="Nunito ExtraLight"/>
                <a:ea typeface="Nunito ExtraLight"/>
                <a:cs typeface="Nunito ExtraLight"/>
                <a:sym typeface="Nunito ExtraLight"/>
              </a:rPr>
              <a:t> y </a:t>
            </a:r>
            <a:r>
              <a:rPr lang="ko" sz="1700">
                <a:solidFill>
                  <a:srgbClr val="4040E8"/>
                </a:solidFill>
                <a:latin typeface="Fira Mono"/>
                <a:ea typeface="Fira Mono"/>
                <a:cs typeface="Fira Mono"/>
                <a:sym typeface="Fira Mono"/>
              </a:rPr>
              <a:t>fetch</a:t>
            </a:r>
            <a:r>
              <a:rPr i="1" lang="ko" sz="1800">
                <a:solidFill>
                  <a:srgbClr val="4040E8"/>
                </a:solidFill>
                <a:latin typeface="Nunito ExtraLight"/>
                <a:ea typeface="Nunito ExtraLight"/>
                <a:cs typeface="Nunito ExtraLight"/>
                <a:sym typeface="Nunito ExtraLight"/>
              </a:rPr>
              <a:t>.</a:t>
            </a:r>
            <a:endParaRPr i="1" sz="1800">
              <a:solidFill>
                <a:srgbClr val="4040E8"/>
              </a:solidFill>
              <a:latin typeface="Nunito ExtraLight"/>
              <a:ea typeface="Nunito ExtraLight"/>
              <a:cs typeface="Nunito ExtraLight"/>
              <a:sym typeface="Nunito ExtraLight"/>
            </a:endParaRPr>
          </a:p>
          <a:p>
            <a:pPr indent="-342900" lvl="0" marL="457200" rtl="0" algn="l">
              <a:spcBef>
                <a:spcPts val="0"/>
              </a:spcBef>
              <a:spcAft>
                <a:spcPts val="0"/>
              </a:spcAft>
              <a:buClr>
                <a:srgbClr val="4040E8"/>
              </a:buClr>
              <a:buSzPts val="1800"/>
              <a:buFont typeface="Nunito ExtraLight"/>
              <a:buAutoNum type="arabicPeriod"/>
            </a:pPr>
            <a:r>
              <a:rPr i="1" lang="ko" sz="1800">
                <a:solidFill>
                  <a:srgbClr val="4040E8"/>
                </a:solidFill>
                <a:latin typeface="Nunito ExtraLight"/>
                <a:ea typeface="Nunito ExtraLight"/>
                <a:cs typeface="Nunito ExtraLight"/>
                <a:sym typeface="Nunito ExtraLight"/>
              </a:rPr>
              <a:t>En el componente principal, renderizar la lista de personas mediante componentes </a:t>
            </a:r>
            <a:r>
              <a:rPr lang="ko" sz="1700">
                <a:solidFill>
                  <a:srgbClr val="4040E8"/>
                </a:solidFill>
                <a:latin typeface="Fira Mono"/>
                <a:ea typeface="Fira Mono"/>
                <a:cs typeface="Fira Mono"/>
                <a:sym typeface="Fira Mono"/>
              </a:rPr>
              <a:t>Persona</a:t>
            </a:r>
            <a:r>
              <a:rPr i="1" lang="ko" sz="1800">
                <a:solidFill>
                  <a:srgbClr val="4040E8"/>
                </a:solidFill>
                <a:latin typeface="Nunito ExtraLight"/>
                <a:ea typeface="Nunito ExtraLight"/>
                <a:cs typeface="Nunito ExtraLight"/>
                <a:sym typeface="Nunito ExtraLight"/>
              </a:rPr>
              <a:t>, suministrando los datos como props al componente.</a:t>
            </a:r>
            <a:endParaRPr i="1" sz="1800">
              <a:solidFill>
                <a:srgbClr val="4040E8"/>
              </a:solidFill>
              <a:latin typeface="Nunito ExtraLight"/>
              <a:ea typeface="Nunito ExtraLight"/>
              <a:cs typeface="Nunito ExtraLight"/>
              <a:sym typeface="Nunito ExtraLight"/>
            </a:endParaRPr>
          </a:p>
          <a:p>
            <a:pPr indent="-342900" lvl="0" marL="457200" rtl="0" algn="l">
              <a:spcBef>
                <a:spcPts val="0"/>
              </a:spcBef>
              <a:spcAft>
                <a:spcPts val="0"/>
              </a:spcAft>
              <a:buClr>
                <a:srgbClr val="4040E8"/>
              </a:buClr>
              <a:buSzPts val="1800"/>
              <a:buFont typeface="Nunito ExtraLight"/>
              <a:buAutoNum type="arabicPeriod"/>
            </a:pPr>
            <a:r>
              <a:rPr i="1" lang="ko" sz="1800">
                <a:solidFill>
                  <a:srgbClr val="4040E8"/>
                </a:solidFill>
                <a:latin typeface="Nunito ExtraLight"/>
                <a:ea typeface="Nunito ExtraLight"/>
                <a:cs typeface="Nunito ExtraLight"/>
                <a:sym typeface="Nunito ExtraLight"/>
              </a:rPr>
              <a:t>Personalizar el estilo del componente </a:t>
            </a:r>
            <a:r>
              <a:rPr lang="ko" sz="1700">
                <a:solidFill>
                  <a:srgbClr val="4040E8"/>
                </a:solidFill>
                <a:latin typeface="Fira Mono"/>
                <a:ea typeface="Fira Mono"/>
                <a:cs typeface="Fira Mono"/>
                <a:sym typeface="Fira Mono"/>
              </a:rPr>
              <a:t>Persona</a:t>
            </a:r>
            <a:r>
              <a:rPr i="1" lang="ko" sz="1800">
                <a:solidFill>
                  <a:srgbClr val="4040E8"/>
                </a:solidFill>
                <a:latin typeface="Nunito ExtraLight"/>
                <a:ea typeface="Nunito ExtraLight"/>
                <a:cs typeface="Nunito ExtraLight"/>
                <a:sym typeface="Nunito ExtraLight"/>
              </a:rPr>
              <a:t> utilizando CSS.</a:t>
            </a:r>
            <a:endParaRPr b="1">
              <a:solidFill>
                <a:srgbClr val="4040E8"/>
              </a:solidFill>
              <a:latin typeface="Fira Mono"/>
              <a:ea typeface="Fira Mono"/>
              <a:cs typeface="Fira Mono"/>
              <a:sym typeface="Fira Mono"/>
            </a:endParaRPr>
          </a:p>
        </p:txBody>
      </p:sp>
      <p:sp>
        <p:nvSpPr>
          <p:cNvPr id="1056" name="Google Shape;1056;p148"/>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Ejercicios</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1"/>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Pasando datos a un componente</a:t>
            </a:r>
            <a:endParaRPr i="1" sz="2600">
              <a:solidFill>
                <a:srgbClr val="4040E8"/>
              </a:solidFill>
              <a:latin typeface="Nunito Black"/>
              <a:ea typeface="Nunito Black"/>
              <a:cs typeface="Nunito Black"/>
              <a:sym typeface="Nunito Black"/>
            </a:endParaRPr>
          </a:p>
        </p:txBody>
      </p:sp>
      <p:sp>
        <p:nvSpPr>
          <p:cNvPr id="422" name="Google Shape;422;p51"/>
          <p:cNvSpPr txBox="1"/>
          <p:nvPr/>
        </p:nvSpPr>
        <p:spPr>
          <a:xfrm>
            <a:off x="1347125" y="1552050"/>
            <a:ext cx="6666900" cy="20088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Para compartir datos entre componentes anidados</a:t>
            </a:r>
            <a:r>
              <a:rPr i="1" lang="ko" sz="1800">
                <a:solidFill>
                  <a:srgbClr val="4040E8"/>
                </a:solidFill>
                <a:latin typeface="Nunito ExtraLight"/>
                <a:ea typeface="Nunito ExtraLight"/>
                <a:cs typeface="Nunito ExtraLight"/>
                <a:sym typeface="Nunito ExtraLight"/>
              </a:rPr>
              <a:t>, lo hacemos mediante el uso de </a:t>
            </a:r>
            <a:r>
              <a:rPr b="1" i="1" lang="ko" sz="1800">
                <a:solidFill>
                  <a:srgbClr val="4040E8"/>
                </a:solidFill>
                <a:latin typeface="Nunito"/>
                <a:ea typeface="Nunito"/>
                <a:cs typeface="Nunito"/>
                <a:sym typeface="Nunito"/>
              </a:rPr>
              <a:t>props</a:t>
            </a:r>
            <a:r>
              <a:rPr i="1" lang="ko" sz="1800">
                <a:solidFill>
                  <a:srgbClr val="4040E8"/>
                </a:solidFill>
                <a:latin typeface="Nunito ExtraLight"/>
                <a:ea typeface="Nunito ExtraLight"/>
                <a:cs typeface="Nunito ExtraLight"/>
                <a:sym typeface="Nunito ExtraLight"/>
              </a:rPr>
              <a:t> (properties).</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Por ejemplo, en una app que simula el juego </a:t>
            </a:r>
            <a:r>
              <a:rPr i="1" lang="ko" sz="1800" u="sng">
                <a:solidFill>
                  <a:schemeClr val="hlink"/>
                </a:solidFill>
                <a:latin typeface="Nunito ExtraLight"/>
                <a:ea typeface="Nunito ExtraLight"/>
                <a:cs typeface="Nunito ExtraLight"/>
                <a:sym typeface="Nunito ExtraLight"/>
                <a:hlinkClick r:id="rId3"/>
              </a:rPr>
              <a:t>Tatetí</a:t>
            </a:r>
            <a:r>
              <a:rPr i="1" lang="ko" sz="1800">
                <a:solidFill>
                  <a:srgbClr val="4040E8"/>
                </a:solidFill>
                <a:latin typeface="Nunito ExtraLight"/>
                <a:ea typeface="Nunito ExtraLight"/>
                <a:cs typeface="Nunito ExtraLight"/>
                <a:sym typeface="Nunito ExtraLight"/>
              </a:rPr>
              <a:t>, tendremos un componente Tablero o </a:t>
            </a:r>
            <a:r>
              <a:rPr lang="ko" sz="1700">
                <a:solidFill>
                  <a:srgbClr val="4040E8"/>
                </a:solidFill>
                <a:latin typeface="Fira Mono"/>
                <a:ea typeface="Fira Mono"/>
                <a:cs typeface="Fira Mono"/>
                <a:sym typeface="Fira Mono"/>
              </a:rPr>
              <a:t>Board</a:t>
            </a:r>
            <a:r>
              <a:rPr i="1" lang="ko" sz="1800">
                <a:solidFill>
                  <a:srgbClr val="4040E8"/>
                </a:solidFill>
                <a:latin typeface="Nunito ExtraLight"/>
                <a:ea typeface="Nunito ExtraLight"/>
                <a:cs typeface="Nunito ExtraLight"/>
                <a:sym typeface="Nunito ExtraLight"/>
              </a:rPr>
              <a:t> que puede pasar un valor inicial a cada una de las celdas (</a:t>
            </a:r>
            <a:r>
              <a:rPr lang="ko" sz="1700">
                <a:solidFill>
                  <a:srgbClr val="4040E8"/>
                </a:solidFill>
                <a:latin typeface="Fira Mono"/>
                <a:ea typeface="Fira Mono"/>
                <a:cs typeface="Fira Mono"/>
                <a:sym typeface="Fira Mono"/>
              </a:rPr>
              <a:t>Square</a:t>
            </a:r>
            <a:r>
              <a:rPr i="1" lang="ko" sz="1800">
                <a:solidFill>
                  <a:srgbClr val="4040E8"/>
                </a:solidFill>
                <a:latin typeface="Nunito ExtraLight"/>
                <a:ea typeface="Nunito ExtraLight"/>
                <a:cs typeface="Nunito ExtraLight"/>
                <a:sym typeface="Nunito ExtraLight"/>
              </a:rPr>
              <a:t>) mediante una prop llamada </a:t>
            </a:r>
            <a:r>
              <a:rPr lang="ko" sz="1700">
                <a:solidFill>
                  <a:srgbClr val="4040E8"/>
                </a:solidFill>
                <a:latin typeface="Fira Mono"/>
                <a:ea typeface="Fira Mono"/>
                <a:cs typeface="Fira Mono"/>
                <a:sym typeface="Fira Mono"/>
              </a:rPr>
              <a:t>value</a:t>
            </a:r>
            <a:r>
              <a:rPr i="1" lang="ko" sz="1800">
                <a:solidFill>
                  <a:srgbClr val="4040E8"/>
                </a:solidFill>
                <a:latin typeface="Nunito ExtraLight"/>
                <a:ea typeface="Nunito ExtraLight"/>
                <a:cs typeface="Nunito ExtraLight"/>
                <a:sym typeface="Nunito ExtraLight"/>
              </a:rPr>
              <a:t>.</a:t>
            </a:r>
            <a:endParaRPr sz="1700">
              <a:solidFill>
                <a:srgbClr val="4040E8"/>
              </a:solidFill>
              <a:latin typeface="Fira Mono"/>
              <a:ea typeface="Fira Mono"/>
              <a:cs typeface="Fira Mono"/>
              <a:sym typeface="Fira Mon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2"/>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Pasando datos a un componente</a:t>
            </a:r>
            <a:endParaRPr i="1" sz="2600">
              <a:solidFill>
                <a:srgbClr val="4040E8"/>
              </a:solidFill>
              <a:latin typeface="Nunito Black"/>
              <a:ea typeface="Nunito Black"/>
              <a:cs typeface="Nunito Black"/>
              <a:sym typeface="Nunito Black"/>
            </a:endParaRPr>
          </a:p>
        </p:txBody>
      </p:sp>
      <p:sp>
        <p:nvSpPr>
          <p:cNvPr id="428" name="Google Shape;428;p52"/>
          <p:cNvSpPr txBox="1"/>
          <p:nvPr/>
        </p:nvSpPr>
        <p:spPr>
          <a:xfrm>
            <a:off x="1347125" y="1552050"/>
            <a:ext cx="6666900" cy="346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Componente</a:t>
            </a:r>
            <a:r>
              <a:rPr i="1" lang="ko" sz="1800">
                <a:solidFill>
                  <a:srgbClr val="4040E8"/>
                </a:solidFill>
                <a:latin typeface="Nunito ExtraLight"/>
                <a:ea typeface="Nunito ExtraLight"/>
                <a:cs typeface="Nunito ExtraLight"/>
                <a:sym typeface="Nunito ExtraLight"/>
              </a:rPr>
              <a:t> </a:t>
            </a:r>
            <a:r>
              <a:rPr lang="ko" sz="1700">
                <a:solidFill>
                  <a:srgbClr val="4040E8"/>
                </a:solidFill>
                <a:latin typeface="Fira Mono"/>
                <a:ea typeface="Fira Mono"/>
                <a:cs typeface="Fira Mono"/>
                <a:sym typeface="Fira Mono"/>
              </a:rPr>
              <a:t>Square</a:t>
            </a:r>
            <a:r>
              <a:rPr i="1" lang="ko" sz="1800">
                <a:solidFill>
                  <a:srgbClr val="4040E8"/>
                </a:solidFill>
                <a:latin typeface="Nunito ExtraLight"/>
                <a:ea typeface="Nunito ExtraLight"/>
                <a:cs typeface="Nunito ExtraLight"/>
                <a:sym typeface="Nunito ExtraLight"/>
              </a:rPr>
              <a:t> con sus props:</a:t>
            </a:r>
            <a:endParaRPr sz="1700">
              <a:solidFill>
                <a:srgbClr val="4040E8"/>
              </a:solidFill>
              <a:latin typeface="Fira Mono"/>
              <a:ea typeface="Fira Mono"/>
              <a:cs typeface="Fira Mono"/>
              <a:sym typeface="Fira Mono"/>
            </a:endParaRPr>
          </a:p>
        </p:txBody>
      </p:sp>
      <p:pic>
        <p:nvPicPr>
          <p:cNvPr id="429" name="Google Shape;429;p52"/>
          <p:cNvPicPr preferRelativeResize="0"/>
          <p:nvPr/>
        </p:nvPicPr>
        <p:blipFill>
          <a:blip r:embed="rId3">
            <a:alphaModFix/>
          </a:blip>
          <a:stretch>
            <a:fillRect/>
          </a:stretch>
        </p:blipFill>
        <p:spPr>
          <a:xfrm>
            <a:off x="899550" y="1564525"/>
            <a:ext cx="7344901" cy="2371900"/>
          </a:xfrm>
          <a:prstGeom prst="rect">
            <a:avLst/>
          </a:prstGeom>
          <a:noFill/>
          <a:ln>
            <a:noFill/>
          </a:ln>
        </p:spPr>
      </p:pic>
      <p:pic>
        <p:nvPicPr>
          <p:cNvPr id="430" name="Google Shape;430;p52"/>
          <p:cNvPicPr preferRelativeResize="0"/>
          <p:nvPr/>
        </p:nvPicPr>
        <p:blipFill>
          <a:blip r:embed="rId4">
            <a:alphaModFix/>
          </a:blip>
          <a:stretch>
            <a:fillRect/>
          </a:stretch>
        </p:blipFill>
        <p:spPr>
          <a:xfrm>
            <a:off x="4274625" y="4163475"/>
            <a:ext cx="594750" cy="594750"/>
          </a:xfrm>
          <a:prstGeom prst="rect">
            <a:avLst/>
          </a:prstGeom>
          <a:noFill/>
          <a:ln>
            <a:noFill/>
          </a:ln>
        </p:spPr>
      </p:pic>
      <p:sp>
        <p:nvSpPr>
          <p:cNvPr id="431" name="Google Shape;431;p52"/>
          <p:cNvSpPr txBox="1"/>
          <p:nvPr/>
        </p:nvSpPr>
        <p:spPr>
          <a:xfrm>
            <a:off x="1380900" y="3619575"/>
            <a:ext cx="4704000" cy="623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Si </a:t>
            </a:r>
            <a:r>
              <a:rPr lang="ko" sz="1700">
                <a:solidFill>
                  <a:srgbClr val="4040E8"/>
                </a:solidFill>
                <a:latin typeface="Fira Mono"/>
                <a:ea typeface="Fira Mono"/>
                <a:cs typeface="Fira Mono"/>
                <a:sym typeface="Fira Mono"/>
              </a:rPr>
              <a:t>value = “X”</a:t>
            </a:r>
            <a:r>
              <a:rPr i="1" lang="ko" sz="1800">
                <a:solidFill>
                  <a:srgbClr val="4040E8"/>
                </a:solidFill>
                <a:latin typeface="Nunito ExtraLight"/>
                <a:ea typeface="Nunito ExtraLight"/>
                <a:cs typeface="Nunito ExtraLight"/>
                <a:sym typeface="Nunito ExtraLight"/>
              </a:rPr>
              <a:t>, entonces veríamos algo como:</a:t>
            </a:r>
            <a:endParaRPr sz="1700">
              <a:solidFill>
                <a:srgbClr val="4040E8"/>
              </a:solidFill>
              <a:latin typeface="Fira Mono"/>
              <a:ea typeface="Fira Mono"/>
              <a:cs typeface="Fira Mono"/>
              <a:sym typeface="Fira Mon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3"/>
          <p:cNvSpPr txBox="1"/>
          <p:nvPr/>
        </p:nvSpPr>
        <p:spPr>
          <a:xfrm>
            <a:off x="1030300" y="1447800"/>
            <a:ext cx="1870200" cy="623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Componente </a:t>
            </a:r>
            <a:r>
              <a:rPr lang="ko" sz="1700">
                <a:solidFill>
                  <a:srgbClr val="4040E8"/>
                </a:solidFill>
                <a:latin typeface="Fira Mono"/>
                <a:ea typeface="Fira Mono"/>
                <a:cs typeface="Fira Mono"/>
                <a:sym typeface="Fira Mono"/>
              </a:rPr>
              <a:t>Board</a:t>
            </a:r>
            <a:r>
              <a:rPr i="1" lang="ko" sz="1800">
                <a:solidFill>
                  <a:srgbClr val="4040E8"/>
                </a:solidFill>
                <a:latin typeface="Nunito ExtraLight"/>
                <a:ea typeface="Nunito ExtraLight"/>
                <a:cs typeface="Nunito ExtraLight"/>
                <a:sym typeface="Nunito ExtraLight"/>
              </a:rPr>
              <a:t>:</a:t>
            </a:r>
            <a:endParaRPr sz="1700">
              <a:solidFill>
                <a:srgbClr val="4040E8"/>
              </a:solidFill>
              <a:latin typeface="Fira Mono"/>
              <a:ea typeface="Fira Mono"/>
              <a:cs typeface="Fira Mono"/>
              <a:sym typeface="Fira Mono"/>
            </a:endParaRPr>
          </a:p>
        </p:txBody>
      </p:sp>
      <p:pic>
        <p:nvPicPr>
          <p:cNvPr id="437" name="Google Shape;437;p53"/>
          <p:cNvPicPr preferRelativeResize="0"/>
          <p:nvPr/>
        </p:nvPicPr>
        <p:blipFill>
          <a:blip r:embed="rId3">
            <a:alphaModFix/>
          </a:blip>
          <a:stretch>
            <a:fillRect/>
          </a:stretch>
        </p:blipFill>
        <p:spPr>
          <a:xfrm>
            <a:off x="2791913" y="49975"/>
            <a:ext cx="3560163" cy="5043575"/>
          </a:xfrm>
          <a:prstGeom prst="rect">
            <a:avLst/>
          </a:prstGeom>
          <a:noFill/>
          <a:ln>
            <a:noFill/>
          </a:ln>
        </p:spPr>
      </p:pic>
      <p:pic>
        <p:nvPicPr>
          <p:cNvPr id="438" name="Google Shape;438;p53"/>
          <p:cNvPicPr preferRelativeResize="0"/>
          <p:nvPr/>
        </p:nvPicPr>
        <p:blipFill>
          <a:blip r:embed="rId4">
            <a:alphaModFix/>
          </a:blip>
          <a:stretch>
            <a:fillRect/>
          </a:stretch>
        </p:blipFill>
        <p:spPr>
          <a:xfrm>
            <a:off x="6352075" y="1447800"/>
            <a:ext cx="2247900" cy="2247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4"/>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Añadiendo estilos</a:t>
            </a:r>
            <a:endParaRPr i="1" sz="2600">
              <a:solidFill>
                <a:srgbClr val="4040E8"/>
              </a:solidFill>
              <a:latin typeface="Nunito Black"/>
              <a:ea typeface="Nunito Black"/>
              <a:cs typeface="Nunito Black"/>
              <a:sym typeface="Nunito Black"/>
            </a:endParaRPr>
          </a:p>
        </p:txBody>
      </p:sp>
      <p:sp>
        <p:nvSpPr>
          <p:cNvPr id="444" name="Google Shape;444;p54"/>
          <p:cNvSpPr txBox="1"/>
          <p:nvPr/>
        </p:nvSpPr>
        <p:spPr>
          <a:xfrm>
            <a:off x="1347125" y="1197275"/>
            <a:ext cx="6666900" cy="20088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Podemos cambiar la apariencia de nuestros componentes mediante una </a:t>
            </a:r>
            <a:r>
              <a:rPr b="1" i="1" lang="ko" sz="1800">
                <a:solidFill>
                  <a:srgbClr val="4040E8"/>
                </a:solidFill>
                <a:latin typeface="Nunito"/>
                <a:ea typeface="Nunito"/>
                <a:cs typeface="Nunito"/>
                <a:sym typeface="Nunito"/>
              </a:rPr>
              <a:t>prop</a:t>
            </a:r>
            <a:r>
              <a:rPr i="1" lang="ko" sz="1800">
                <a:solidFill>
                  <a:srgbClr val="4040E8"/>
                </a:solidFill>
                <a:latin typeface="Nunito ExtraLight"/>
                <a:ea typeface="Nunito ExtraLight"/>
                <a:cs typeface="Nunito ExtraLight"/>
                <a:sym typeface="Nunito ExtraLight"/>
              </a:rPr>
              <a:t> llamada </a:t>
            </a:r>
            <a:r>
              <a:rPr lang="ko" sz="1700">
                <a:solidFill>
                  <a:srgbClr val="4040E8"/>
                </a:solidFill>
                <a:latin typeface="Fira Mono"/>
                <a:ea typeface="Fira Mono"/>
                <a:cs typeface="Fira Mono"/>
                <a:sym typeface="Fira Mono"/>
              </a:rPr>
              <a:t>className</a:t>
            </a:r>
            <a:r>
              <a:rPr i="1" lang="ko" sz="1800">
                <a:solidFill>
                  <a:srgbClr val="4040E8"/>
                </a:solidFill>
                <a:latin typeface="Nunito ExtraLight"/>
                <a:ea typeface="Nunito ExtraLight"/>
                <a:cs typeface="Nunito ExtraLight"/>
                <a:sym typeface="Nunito ExtraLight"/>
              </a:rPr>
              <a:t> que funciona de manera similar a como lo hace el atributo </a:t>
            </a:r>
            <a:r>
              <a:rPr lang="ko" sz="1700">
                <a:solidFill>
                  <a:srgbClr val="4040E8"/>
                </a:solidFill>
                <a:latin typeface="Fira Mono"/>
                <a:ea typeface="Fira Mono"/>
                <a:cs typeface="Fira Mono"/>
                <a:sym typeface="Fira Mono"/>
              </a:rPr>
              <a:t>class</a:t>
            </a:r>
            <a:r>
              <a:rPr i="1" lang="ko" sz="1800">
                <a:solidFill>
                  <a:srgbClr val="4040E8"/>
                </a:solidFill>
                <a:latin typeface="Nunito ExtraLight"/>
                <a:ea typeface="Nunito ExtraLight"/>
                <a:cs typeface="Nunito ExtraLight"/>
                <a:sym typeface="Nunito ExtraLight"/>
              </a:rPr>
              <a:t> en HTML</a:t>
            </a:r>
            <a:r>
              <a:rPr i="1" lang="ko" sz="1800">
                <a:solidFill>
                  <a:srgbClr val="4040E8"/>
                </a:solidFill>
                <a:latin typeface="Nunito ExtraLight"/>
                <a:ea typeface="Nunito ExtraLight"/>
                <a:cs typeface="Nunito ExtraLight"/>
                <a:sym typeface="Nunito ExtraLight"/>
              </a:rPr>
              <a:t>.</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Clr>
                <a:schemeClr val="dk1"/>
              </a:buClr>
              <a:buSzPts val="1100"/>
              <a:buFont typeface="Arial"/>
              <a:buNone/>
            </a:pPr>
            <a:r>
              <a:rPr i="1" lang="ko" sz="1800">
                <a:solidFill>
                  <a:srgbClr val="4040E8"/>
                </a:solidFill>
                <a:latin typeface="Nunito ExtraLight"/>
                <a:ea typeface="Nunito ExtraLight"/>
                <a:cs typeface="Nunito ExtraLight"/>
                <a:sym typeface="Nunito ExtraLight"/>
              </a:rPr>
              <a:t>Podemos utilizar las reglas de estilo que conocemos de </a:t>
            </a:r>
            <a:r>
              <a:rPr b="1" i="1" lang="ko" sz="1800">
                <a:solidFill>
                  <a:srgbClr val="4040E8"/>
                </a:solidFill>
                <a:latin typeface="Nunito"/>
                <a:ea typeface="Nunito"/>
                <a:cs typeface="Nunito"/>
                <a:sym typeface="Nunito"/>
              </a:rPr>
              <a:t>CSS</a:t>
            </a:r>
            <a:r>
              <a:rPr i="1" lang="ko" sz="1800">
                <a:solidFill>
                  <a:srgbClr val="4040E8"/>
                </a:solidFill>
                <a:latin typeface="Nunito ExtraLight"/>
                <a:ea typeface="Nunito ExtraLight"/>
                <a:cs typeface="Nunito ExtraLight"/>
                <a:sym typeface="Nunito ExtraLight"/>
              </a:rPr>
              <a:t> para cambiar la apariencia de nuestros componentes.</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p:txBody>
      </p:sp>
      <p:pic>
        <p:nvPicPr>
          <p:cNvPr id="445" name="Google Shape;445;p54"/>
          <p:cNvPicPr preferRelativeResize="0"/>
          <p:nvPr/>
        </p:nvPicPr>
        <p:blipFill>
          <a:blip r:embed="rId3">
            <a:alphaModFix/>
          </a:blip>
          <a:stretch>
            <a:fillRect/>
          </a:stretch>
        </p:blipFill>
        <p:spPr>
          <a:xfrm>
            <a:off x="1756995" y="2818950"/>
            <a:ext cx="5847159" cy="23245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5"/>
          <p:cNvSpPr txBox="1"/>
          <p:nvPr/>
        </p:nvSpPr>
        <p:spPr>
          <a:xfrm>
            <a:off x="1380888" y="1197263"/>
            <a:ext cx="36318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1800">
                <a:solidFill>
                  <a:srgbClr val="4040E8"/>
                </a:solidFill>
                <a:latin typeface="Nunito Black"/>
                <a:ea typeface="Nunito Black"/>
                <a:cs typeface="Nunito Black"/>
                <a:sym typeface="Nunito Black"/>
              </a:rPr>
              <a:t>Respondiendo a eventos</a:t>
            </a:r>
            <a:endParaRPr/>
          </a:p>
        </p:txBody>
      </p:sp>
      <p:sp>
        <p:nvSpPr>
          <p:cNvPr id="451" name="Google Shape;451;p55"/>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Componentes interactivos</a:t>
            </a:r>
            <a:endParaRPr i="1" sz="2600">
              <a:solidFill>
                <a:srgbClr val="4040E8"/>
              </a:solidFill>
              <a:latin typeface="Nunito Black"/>
              <a:ea typeface="Nunito Black"/>
              <a:cs typeface="Nunito Black"/>
              <a:sym typeface="Nunito Black"/>
            </a:endParaRPr>
          </a:p>
        </p:txBody>
      </p:sp>
      <p:sp>
        <p:nvSpPr>
          <p:cNvPr id="452" name="Google Shape;452;p55"/>
          <p:cNvSpPr txBox="1"/>
          <p:nvPr/>
        </p:nvSpPr>
        <p:spPr>
          <a:xfrm>
            <a:off x="1347125" y="1552050"/>
            <a:ext cx="6666900" cy="17316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Nuestros componentes pueden reaccionar a eventos que modifiquen su estado interno.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En el ejemplo del componente </a:t>
            </a:r>
            <a:r>
              <a:rPr lang="ko" sz="1700">
                <a:solidFill>
                  <a:srgbClr val="4040E8"/>
                </a:solidFill>
                <a:latin typeface="Fira Mono"/>
                <a:ea typeface="Fira Mono"/>
                <a:cs typeface="Fira Mono"/>
                <a:sym typeface="Fira Mono"/>
              </a:rPr>
              <a:t>Square</a:t>
            </a:r>
            <a:r>
              <a:rPr i="1" lang="ko" sz="1800">
                <a:solidFill>
                  <a:srgbClr val="4040E8"/>
                </a:solidFill>
                <a:latin typeface="Nunito ExtraLight"/>
                <a:ea typeface="Nunito ExtraLight"/>
                <a:cs typeface="Nunito ExtraLight"/>
                <a:sym typeface="Nunito ExtraLight"/>
              </a:rPr>
              <a:t> </a:t>
            </a:r>
            <a:r>
              <a:rPr i="1" lang="ko" sz="1800">
                <a:solidFill>
                  <a:srgbClr val="4040E8"/>
                </a:solidFill>
                <a:latin typeface="Nunito ExtraLight"/>
                <a:ea typeface="Nunito ExtraLight"/>
                <a:cs typeface="Nunito ExtraLight"/>
                <a:sym typeface="Nunito ExtraLight"/>
              </a:rPr>
              <a:t>vamos a modificar el comportamiento del evento </a:t>
            </a:r>
            <a:r>
              <a:rPr lang="ko" sz="1700">
                <a:solidFill>
                  <a:srgbClr val="4040E8"/>
                </a:solidFill>
                <a:latin typeface="Fira Mono"/>
                <a:ea typeface="Fira Mono"/>
                <a:cs typeface="Fira Mono"/>
                <a:sym typeface="Fira Mono"/>
              </a:rPr>
              <a:t>onClick</a:t>
            </a:r>
            <a:r>
              <a:rPr i="1" lang="ko" sz="1800">
                <a:solidFill>
                  <a:srgbClr val="4040E8"/>
                </a:solidFill>
                <a:latin typeface="Nunito ExtraLight"/>
                <a:ea typeface="Nunito ExtraLight"/>
                <a:cs typeface="Nunito ExtraLight"/>
                <a:sym typeface="Nunito ExtraLight"/>
              </a:rPr>
              <a:t> asignando una función para que haga algo cuando el evento de click ocurra.</a:t>
            </a:r>
            <a:endParaRPr sz="1700">
              <a:solidFill>
                <a:srgbClr val="4040E8"/>
              </a:solidFill>
              <a:latin typeface="Fira Mono"/>
              <a:ea typeface="Fira Mono"/>
              <a:cs typeface="Fira Mono"/>
              <a:sym typeface="Fira Mon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6"/>
          <p:cNvSpPr txBox="1"/>
          <p:nvPr/>
        </p:nvSpPr>
        <p:spPr>
          <a:xfrm>
            <a:off x="1380888" y="1197263"/>
            <a:ext cx="36318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1800">
                <a:solidFill>
                  <a:srgbClr val="4040E8"/>
                </a:solidFill>
                <a:latin typeface="Nunito Black"/>
                <a:ea typeface="Nunito Black"/>
                <a:cs typeface="Nunito Black"/>
                <a:sym typeface="Nunito Black"/>
              </a:rPr>
              <a:t>Respondiendo a eventos</a:t>
            </a:r>
            <a:endParaRPr/>
          </a:p>
        </p:txBody>
      </p:sp>
      <p:sp>
        <p:nvSpPr>
          <p:cNvPr id="458" name="Google Shape;458;p56"/>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Componentes interactivos</a:t>
            </a:r>
            <a:endParaRPr i="1" sz="2600">
              <a:solidFill>
                <a:srgbClr val="4040E8"/>
              </a:solidFill>
              <a:latin typeface="Nunito Black"/>
              <a:ea typeface="Nunito Black"/>
              <a:cs typeface="Nunito Black"/>
              <a:sym typeface="Nunito Black"/>
            </a:endParaRPr>
          </a:p>
        </p:txBody>
      </p:sp>
      <p:pic>
        <p:nvPicPr>
          <p:cNvPr id="459" name="Google Shape;459;p56"/>
          <p:cNvPicPr preferRelativeResize="0"/>
          <p:nvPr/>
        </p:nvPicPr>
        <p:blipFill>
          <a:blip r:embed="rId3">
            <a:alphaModFix/>
          </a:blip>
          <a:stretch>
            <a:fillRect/>
          </a:stretch>
        </p:blipFill>
        <p:spPr>
          <a:xfrm>
            <a:off x="1699175" y="1328300"/>
            <a:ext cx="5672999" cy="3725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7"/>
          <p:cNvSpPr txBox="1"/>
          <p:nvPr/>
        </p:nvSpPr>
        <p:spPr>
          <a:xfrm>
            <a:off x="1380888" y="1197263"/>
            <a:ext cx="36318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1800">
                <a:solidFill>
                  <a:srgbClr val="4040E8"/>
                </a:solidFill>
                <a:latin typeface="Nunito Black"/>
                <a:ea typeface="Nunito Black"/>
                <a:cs typeface="Nunito Black"/>
                <a:sym typeface="Nunito Black"/>
              </a:rPr>
              <a:t>Respondiendo a eventos</a:t>
            </a:r>
            <a:endParaRPr/>
          </a:p>
        </p:txBody>
      </p:sp>
      <p:sp>
        <p:nvSpPr>
          <p:cNvPr id="465" name="Google Shape;465;p57"/>
          <p:cNvSpPr txBox="1"/>
          <p:nvPr/>
        </p:nvSpPr>
        <p:spPr>
          <a:xfrm>
            <a:off x="1347125" y="1552050"/>
            <a:ext cx="6666900" cy="22857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Para que el </a:t>
            </a:r>
            <a:r>
              <a:rPr i="1" lang="ko" sz="1800">
                <a:solidFill>
                  <a:srgbClr val="4040E8"/>
                </a:solidFill>
                <a:latin typeface="Nunito ExtraLight"/>
                <a:ea typeface="Nunito ExtraLight"/>
                <a:cs typeface="Nunito ExtraLight"/>
                <a:sym typeface="Nunito ExtraLight"/>
              </a:rPr>
              <a:t>componente </a:t>
            </a:r>
            <a:r>
              <a:rPr lang="ko" sz="1700">
                <a:solidFill>
                  <a:srgbClr val="4040E8"/>
                </a:solidFill>
                <a:latin typeface="Fira Mono"/>
                <a:ea typeface="Fira Mono"/>
                <a:cs typeface="Fira Mono"/>
                <a:sym typeface="Fira Mono"/>
              </a:rPr>
              <a:t>Square</a:t>
            </a:r>
            <a:r>
              <a:rPr i="1" lang="ko" sz="1800">
                <a:solidFill>
                  <a:srgbClr val="4040E8"/>
                </a:solidFill>
                <a:latin typeface="Nunito ExtraLight"/>
                <a:ea typeface="Nunito ExtraLight"/>
                <a:cs typeface="Nunito ExtraLight"/>
                <a:sym typeface="Nunito ExtraLight"/>
              </a:rPr>
              <a:t> </a:t>
            </a:r>
            <a:r>
              <a:rPr i="1" lang="ko" sz="1800">
                <a:solidFill>
                  <a:srgbClr val="4040E8"/>
                </a:solidFill>
                <a:latin typeface="Nunito ExtraLight"/>
                <a:ea typeface="Nunito ExtraLight"/>
                <a:cs typeface="Nunito ExtraLight"/>
                <a:sym typeface="Nunito ExtraLight"/>
              </a:rPr>
              <a:t>tome el valor “X” debemos modificar </a:t>
            </a:r>
            <a:r>
              <a:rPr lang="ko" sz="1800">
                <a:solidFill>
                  <a:srgbClr val="4040E8"/>
                </a:solidFill>
                <a:latin typeface="Fira Mono"/>
                <a:ea typeface="Fira Mono"/>
                <a:cs typeface="Fira Mono"/>
                <a:sym typeface="Fira Mono"/>
              </a:rPr>
              <a:t>value.</a:t>
            </a:r>
            <a:endParaRPr sz="1800">
              <a:solidFill>
                <a:srgbClr val="4040E8"/>
              </a:solidFill>
              <a:latin typeface="Fira Mono"/>
              <a:ea typeface="Fira Mono"/>
              <a:cs typeface="Fira Mono"/>
              <a:sym typeface="Fira Mono"/>
            </a:endParaRPr>
          </a:p>
          <a:p>
            <a:pPr indent="0" lvl="0" marL="0" rtl="0" algn="l">
              <a:spcBef>
                <a:spcPts val="0"/>
              </a:spcBef>
              <a:spcAft>
                <a:spcPts val="0"/>
              </a:spcAft>
              <a:buNone/>
            </a:pPr>
            <a:r>
              <a:t/>
            </a:r>
            <a:endParaRPr sz="1800">
              <a:solidFill>
                <a:srgbClr val="4040E8"/>
              </a:solidFill>
              <a:latin typeface="Fira Mono"/>
              <a:ea typeface="Fira Mono"/>
              <a:cs typeface="Fira Mono"/>
              <a:sym typeface="Fira Mono"/>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Al mismo tiempo, queremos que el componente “recuerde” que se le ha asignado este valor.</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Para que un componente “recuerde” cosas, usaremos lo que en React se conoce como </a:t>
            </a:r>
            <a:r>
              <a:rPr lang="ko" sz="1800">
                <a:solidFill>
                  <a:srgbClr val="4040E8"/>
                </a:solidFill>
                <a:latin typeface="Fira Mono"/>
                <a:ea typeface="Fira Mono"/>
                <a:cs typeface="Fira Mono"/>
                <a:sym typeface="Fira Mono"/>
              </a:rPr>
              <a:t>state</a:t>
            </a:r>
            <a:r>
              <a:rPr i="1" lang="ko" sz="1800">
                <a:solidFill>
                  <a:srgbClr val="4040E8"/>
                </a:solidFill>
                <a:latin typeface="Nunito ExtraLight"/>
                <a:ea typeface="Nunito ExtraLight"/>
                <a:cs typeface="Nunito ExtraLight"/>
                <a:sym typeface="Nunito ExtraLight"/>
              </a:rPr>
              <a:t>.</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p:txBody>
      </p:sp>
      <p:sp>
        <p:nvSpPr>
          <p:cNvPr id="466" name="Google Shape;466;p57"/>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Componentes interactivos</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58"/>
          <p:cNvSpPr/>
          <p:nvPr/>
        </p:nvSpPr>
        <p:spPr>
          <a:xfrm>
            <a:off x="2155372" y="1349828"/>
            <a:ext cx="4833300" cy="2443800"/>
          </a:xfrm>
          <a:prstGeom prst="roundRect">
            <a:avLst>
              <a:gd fmla="val 14718" name="adj"/>
            </a:avLst>
          </a:prstGeom>
          <a:solidFill>
            <a:srgbClr val="4040E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i="1" lang="ko" sz="3000">
                <a:solidFill>
                  <a:schemeClr val="lt1"/>
                </a:solidFill>
                <a:latin typeface="Nunito Black"/>
                <a:ea typeface="Nunito Black"/>
                <a:cs typeface="Nunito Black"/>
                <a:sym typeface="Nunito Black"/>
              </a:rPr>
              <a:t>Estado</a:t>
            </a:r>
            <a:endParaRPr i="1" sz="3000">
              <a:solidFill>
                <a:schemeClr val="lt1"/>
              </a:solidFill>
              <a:latin typeface="Nunito Black"/>
              <a:ea typeface="Nunito Black"/>
              <a:cs typeface="Nunito Black"/>
              <a:sym typeface="Nunito Black"/>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9"/>
          <p:cNvSpPr txBox="1"/>
          <p:nvPr/>
        </p:nvSpPr>
        <p:spPr>
          <a:xfrm>
            <a:off x="1380888" y="1197263"/>
            <a:ext cx="36318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1800">
                <a:solidFill>
                  <a:srgbClr val="4040E8"/>
                </a:solidFill>
                <a:latin typeface="Nunito Black"/>
                <a:ea typeface="Nunito Black"/>
                <a:cs typeface="Nunito Black"/>
                <a:sym typeface="Nunito Black"/>
              </a:rPr>
              <a:t>Manejando estado</a:t>
            </a:r>
            <a:endParaRPr/>
          </a:p>
        </p:txBody>
      </p:sp>
      <p:sp>
        <p:nvSpPr>
          <p:cNvPr id="477" name="Google Shape;477;p59"/>
          <p:cNvSpPr txBox="1"/>
          <p:nvPr/>
        </p:nvSpPr>
        <p:spPr>
          <a:xfrm>
            <a:off x="1347125" y="1552050"/>
            <a:ext cx="6666900" cy="33939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React nos provee de una función especial llamada </a:t>
            </a:r>
            <a:r>
              <a:rPr lang="ko" sz="1700">
                <a:solidFill>
                  <a:srgbClr val="4040E8"/>
                </a:solidFill>
                <a:latin typeface="Fira Mono"/>
                <a:ea typeface="Fira Mono"/>
                <a:cs typeface="Fira Mono"/>
                <a:sym typeface="Fira Mono"/>
              </a:rPr>
              <a:t>useState</a:t>
            </a:r>
            <a:r>
              <a:rPr i="1" lang="ko" sz="1800">
                <a:solidFill>
                  <a:srgbClr val="4040E8"/>
                </a:solidFill>
                <a:latin typeface="Nunito ExtraLight"/>
                <a:ea typeface="Nunito ExtraLight"/>
                <a:cs typeface="Nunito ExtraLight"/>
                <a:sym typeface="Nunito ExtraLight"/>
              </a:rPr>
              <a:t> que podemos invocar desde nuestros componentes para permitirles recordar cosas.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Vamos a guardar el valor actual de </a:t>
            </a:r>
            <a:r>
              <a:rPr lang="ko" sz="1700">
                <a:solidFill>
                  <a:srgbClr val="4040E8"/>
                </a:solidFill>
                <a:latin typeface="Fira Mono"/>
                <a:ea typeface="Fira Mono"/>
                <a:cs typeface="Fira Mono"/>
                <a:sym typeface="Fira Mono"/>
              </a:rPr>
              <a:t>Square</a:t>
            </a:r>
            <a:r>
              <a:rPr i="1" lang="ko" sz="1800">
                <a:solidFill>
                  <a:srgbClr val="4040E8"/>
                </a:solidFill>
                <a:latin typeface="Nunito ExtraLight"/>
                <a:ea typeface="Nunito ExtraLight"/>
                <a:cs typeface="Nunito ExtraLight"/>
                <a:sym typeface="Nunito ExtraLight"/>
              </a:rPr>
              <a:t> en su state y modificarlo cuando ocurra el evento de click.</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Para eso, vamos a importar </a:t>
            </a:r>
            <a:r>
              <a:rPr lang="ko" sz="1700">
                <a:solidFill>
                  <a:srgbClr val="4040E8"/>
                </a:solidFill>
                <a:latin typeface="Fira Mono"/>
                <a:ea typeface="Fira Mono"/>
                <a:cs typeface="Fira Mono"/>
                <a:sym typeface="Fira Mono"/>
              </a:rPr>
              <a:t>useState</a:t>
            </a:r>
            <a:r>
              <a:rPr i="1" lang="ko" sz="1800">
                <a:solidFill>
                  <a:srgbClr val="4040E8"/>
                </a:solidFill>
                <a:latin typeface="Nunito ExtraLight"/>
                <a:ea typeface="Nunito ExtraLight"/>
                <a:cs typeface="Nunito ExtraLight"/>
                <a:sym typeface="Nunito ExtraLight"/>
              </a:rPr>
              <a:t> al principio del archivo,  eliminar la prop </a:t>
            </a:r>
            <a:r>
              <a:rPr lang="ko" sz="1800">
                <a:solidFill>
                  <a:srgbClr val="4040E8"/>
                </a:solidFill>
                <a:latin typeface="Fira Mono"/>
                <a:ea typeface="Fira Mono"/>
                <a:cs typeface="Fira Mono"/>
                <a:sym typeface="Fira Mono"/>
              </a:rPr>
              <a:t>value</a:t>
            </a:r>
            <a:r>
              <a:rPr i="1" lang="ko" sz="1800">
                <a:solidFill>
                  <a:srgbClr val="4040E8"/>
                </a:solidFill>
                <a:latin typeface="Nunito ExtraLight"/>
                <a:ea typeface="Nunito ExtraLight"/>
                <a:cs typeface="Nunito ExtraLight"/>
                <a:sym typeface="Nunito ExtraLight"/>
              </a:rPr>
              <a:t> y en su lugar, añadiremos una línea al principio de </a:t>
            </a:r>
            <a:r>
              <a:rPr lang="ko" sz="1700">
                <a:solidFill>
                  <a:srgbClr val="4040E8"/>
                </a:solidFill>
                <a:latin typeface="Fira Mono"/>
                <a:ea typeface="Fira Mono"/>
                <a:cs typeface="Fira Mono"/>
                <a:sym typeface="Fira Mono"/>
              </a:rPr>
              <a:t>Square</a:t>
            </a:r>
            <a:r>
              <a:rPr i="1" lang="ko" sz="1800">
                <a:solidFill>
                  <a:srgbClr val="4040E8"/>
                </a:solidFill>
                <a:latin typeface="Nunito ExtraLight"/>
                <a:ea typeface="Nunito ExtraLight"/>
                <a:cs typeface="Nunito ExtraLight"/>
                <a:sym typeface="Nunito ExtraLight"/>
              </a:rPr>
              <a:t> donde invocaremos a </a:t>
            </a:r>
            <a:r>
              <a:rPr lang="ko" sz="1700">
                <a:solidFill>
                  <a:srgbClr val="4040E8"/>
                </a:solidFill>
                <a:latin typeface="Fira Mono"/>
                <a:ea typeface="Fira Mono"/>
                <a:cs typeface="Fira Mono"/>
                <a:sym typeface="Fira Mono"/>
              </a:rPr>
              <a:t>useState</a:t>
            </a:r>
            <a:r>
              <a:rPr i="1" lang="ko" sz="1800">
                <a:solidFill>
                  <a:srgbClr val="4040E8"/>
                </a:solidFill>
                <a:latin typeface="Nunito ExtraLight"/>
                <a:ea typeface="Nunito ExtraLight"/>
                <a:cs typeface="Nunito ExtraLight"/>
                <a:sym typeface="Nunito ExtraLight"/>
              </a:rPr>
              <a:t>.</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p:txBody>
      </p:sp>
      <p:sp>
        <p:nvSpPr>
          <p:cNvPr id="478" name="Google Shape;478;p59"/>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Componentes interactivos</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2"/>
          <p:cNvSpPr/>
          <p:nvPr/>
        </p:nvSpPr>
        <p:spPr>
          <a:xfrm>
            <a:off x="2155372" y="1349828"/>
            <a:ext cx="4833256" cy="2443844"/>
          </a:xfrm>
          <a:prstGeom prst="roundRect">
            <a:avLst>
              <a:gd fmla="val 14718" name="adj"/>
            </a:avLst>
          </a:prstGeom>
          <a:solidFill>
            <a:srgbClr val="4040E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i="1" lang="ko" sz="3000">
                <a:solidFill>
                  <a:schemeClr val="lt1"/>
                </a:solidFill>
                <a:latin typeface="Nunito Black"/>
                <a:ea typeface="Nunito Black"/>
                <a:cs typeface="Nunito Black"/>
                <a:sym typeface="Nunito Black"/>
              </a:rPr>
              <a:t>Introducción</a:t>
            </a:r>
            <a:endParaRPr i="1" sz="3000">
              <a:solidFill>
                <a:schemeClr val="lt1"/>
              </a:solidFill>
              <a:latin typeface="Nunito Black"/>
              <a:ea typeface="Nunito Black"/>
              <a:cs typeface="Nunito Black"/>
              <a:sym typeface="Nunito Black"/>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0"/>
          <p:cNvSpPr txBox="1"/>
          <p:nvPr/>
        </p:nvSpPr>
        <p:spPr>
          <a:xfrm>
            <a:off x="1380888" y="1197263"/>
            <a:ext cx="36318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1800">
                <a:solidFill>
                  <a:srgbClr val="4040E8"/>
                </a:solidFill>
                <a:latin typeface="Nunito Black"/>
                <a:ea typeface="Nunito Black"/>
                <a:cs typeface="Nunito Black"/>
                <a:sym typeface="Nunito Black"/>
              </a:rPr>
              <a:t>Antes</a:t>
            </a:r>
            <a:endParaRPr/>
          </a:p>
        </p:txBody>
      </p:sp>
      <p:sp>
        <p:nvSpPr>
          <p:cNvPr id="484" name="Google Shape;484;p60"/>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Componentes interactivos</a:t>
            </a:r>
            <a:endParaRPr i="1" sz="2600">
              <a:solidFill>
                <a:srgbClr val="4040E8"/>
              </a:solidFill>
              <a:latin typeface="Nunito Black"/>
              <a:ea typeface="Nunito Black"/>
              <a:cs typeface="Nunito Black"/>
              <a:sym typeface="Nunito Black"/>
            </a:endParaRPr>
          </a:p>
        </p:txBody>
      </p:sp>
      <p:pic>
        <p:nvPicPr>
          <p:cNvPr id="485" name="Google Shape;485;p60"/>
          <p:cNvPicPr preferRelativeResize="0"/>
          <p:nvPr/>
        </p:nvPicPr>
        <p:blipFill>
          <a:blip r:embed="rId3">
            <a:alphaModFix/>
          </a:blip>
          <a:stretch>
            <a:fillRect/>
          </a:stretch>
        </p:blipFill>
        <p:spPr>
          <a:xfrm>
            <a:off x="1699175" y="1328300"/>
            <a:ext cx="5672999" cy="3725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id="490" name="Google Shape;490;p61"/>
          <p:cNvPicPr preferRelativeResize="0"/>
          <p:nvPr/>
        </p:nvPicPr>
        <p:blipFill>
          <a:blip r:embed="rId3">
            <a:alphaModFix/>
          </a:blip>
          <a:stretch>
            <a:fillRect/>
          </a:stretch>
        </p:blipFill>
        <p:spPr>
          <a:xfrm>
            <a:off x="1816175" y="1276325"/>
            <a:ext cx="5511649" cy="3992950"/>
          </a:xfrm>
          <a:prstGeom prst="rect">
            <a:avLst/>
          </a:prstGeom>
          <a:noFill/>
          <a:ln>
            <a:noFill/>
          </a:ln>
        </p:spPr>
      </p:pic>
      <p:sp>
        <p:nvSpPr>
          <p:cNvPr id="491" name="Google Shape;491;p61"/>
          <p:cNvSpPr txBox="1"/>
          <p:nvPr/>
        </p:nvSpPr>
        <p:spPr>
          <a:xfrm>
            <a:off x="1380888" y="1197263"/>
            <a:ext cx="36318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1800">
                <a:solidFill>
                  <a:srgbClr val="4040E8"/>
                </a:solidFill>
                <a:latin typeface="Nunito Black"/>
                <a:ea typeface="Nunito Black"/>
                <a:cs typeface="Nunito Black"/>
                <a:sym typeface="Nunito Black"/>
              </a:rPr>
              <a:t>Después</a:t>
            </a:r>
            <a:endParaRPr/>
          </a:p>
        </p:txBody>
      </p:sp>
      <p:sp>
        <p:nvSpPr>
          <p:cNvPr id="492" name="Google Shape;492;p61"/>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Componentes interactivos</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2"/>
          <p:cNvSpPr txBox="1"/>
          <p:nvPr/>
        </p:nvSpPr>
        <p:spPr>
          <a:xfrm>
            <a:off x="1380888" y="1197263"/>
            <a:ext cx="3631800" cy="346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Black"/>
                <a:ea typeface="Nunito Black"/>
                <a:cs typeface="Nunito Black"/>
                <a:sym typeface="Nunito Black"/>
              </a:rPr>
              <a:t>Manejando estado</a:t>
            </a:r>
            <a:endParaRPr i="1" sz="1800">
              <a:solidFill>
                <a:srgbClr val="4040E8"/>
              </a:solidFill>
              <a:latin typeface="Nunito Black"/>
              <a:ea typeface="Nunito Black"/>
              <a:cs typeface="Nunito Black"/>
              <a:sym typeface="Nunito Black"/>
            </a:endParaRPr>
          </a:p>
        </p:txBody>
      </p:sp>
      <p:sp>
        <p:nvSpPr>
          <p:cNvPr id="498" name="Google Shape;498;p62"/>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Componentes interactivos</a:t>
            </a:r>
            <a:endParaRPr i="1" sz="2600">
              <a:solidFill>
                <a:srgbClr val="4040E8"/>
              </a:solidFill>
              <a:latin typeface="Nunito Black"/>
              <a:ea typeface="Nunito Black"/>
              <a:cs typeface="Nunito Black"/>
              <a:sym typeface="Nunito Black"/>
            </a:endParaRPr>
          </a:p>
        </p:txBody>
      </p:sp>
      <p:sp>
        <p:nvSpPr>
          <p:cNvPr id="499" name="Google Shape;499;p62"/>
          <p:cNvSpPr txBox="1"/>
          <p:nvPr/>
        </p:nvSpPr>
        <p:spPr>
          <a:xfrm>
            <a:off x="1347125" y="1552050"/>
            <a:ext cx="6416100" cy="25629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1700">
                <a:solidFill>
                  <a:srgbClr val="4040E8"/>
                </a:solidFill>
                <a:latin typeface="Fira Mono"/>
                <a:ea typeface="Fira Mono"/>
                <a:cs typeface="Fira Mono"/>
                <a:sym typeface="Fira Mono"/>
              </a:rPr>
              <a:t>useState</a:t>
            </a:r>
            <a:r>
              <a:rPr i="1" lang="ko" sz="1800">
                <a:solidFill>
                  <a:srgbClr val="4040E8"/>
                </a:solidFill>
                <a:latin typeface="Nunito ExtraLight"/>
                <a:ea typeface="Nunito ExtraLight"/>
                <a:cs typeface="Nunito ExtraLight"/>
                <a:sym typeface="Nunito ExtraLight"/>
              </a:rPr>
              <a:t> nos provee de 2 cosas: </a:t>
            </a:r>
            <a:r>
              <a:rPr lang="ko" sz="1700">
                <a:solidFill>
                  <a:srgbClr val="4040E8"/>
                </a:solidFill>
                <a:latin typeface="Fira Mono"/>
                <a:ea typeface="Fira Mono"/>
                <a:cs typeface="Fira Mono"/>
                <a:sym typeface="Fira Mono"/>
              </a:rPr>
              <a:t>value</a:t>
            </a:r>
            <a:r>
              <a:rPr i="1" lang="ko" sz="1800">
                <a:solidFill>
                  <a:srgbClr val="4040E8"/>
                </a:solidFill>
                <a:latin typeface="Nunito ExtraLight"/>
                <a:ea typeface="Nunito ExtraLight"/>
                <a:cs typeface="Nunito ExtraLight"/>
                <a:sym typeface="Nunito ExtraLight"/>
              </a:rPr>
              <a:t> y</a:t>
            </a:r>
            <a:r>
              <a:rPr i="1" lang="ko" sz="1800">
                <a:solidFill>
                  <a:srgbClr val="4040E8"/>
                </a:solidFill>
                <a:latin typeface="Nunito ExtraLight"/>
                <a:ea typeface="Nunito ExtraLight"/>
                <a:cs typeface="Nunito ExtraLight"/>
                <a:sym typeface="Nunito ExtraLight"/>
              </a:rPr>
              <a:t> </a:t>
            </a:r>
            <a:r>
              <a:rPr lang="ko" sz="1700">
                <a:solidFill>
                  <a:srgbClr val="4040E8"/>
                </a:solidFill>
                <a:latin typeface="Fira Mono"/>
                <a:ea typeface="Fira Mono"/>
                <a:cs typeface="Fira Mono"/>
                <a:sym typeface="Fira Mono"/>
              </a:rPr>
              <a:t>setValue</a:t>
            </a:r>
            <a:r>
              <a:rPr i="1" lang="ko" sz="1800">
                <a:solidFill>
                  <a:srgbClr val="4040E8"/>
                </a:solidFill>
                <a:latin typeface="Nunito ExtraLight"/>
                <a:ea typeface="Nunito ExtraLight"/>
                <a:cs typeface="Nunito ExtraLight"/>
                <a:sym typeface="Nunito ExtraLight"/>
              </a:rPr>
              <a:t>. </a:t>
            </a:r>
            <a:r>
              <a:rPr lang="ko" sz="1700">
                <a:solidFill>
                  <a:srgbClr val="4040E8"/>
                </a:solidFill>
                <a:latin typeface="Fira Mono"/>
                <a:ea typeface="Fira Mono"/>
                <a:cs typeface="Fira Mono"/>
                <a:sym typeface="Fira Mono"/>
              </a:rPr>
              <a:t>null </a:t>
            </a:r>
            <a:r>
              <a:rPr i="1" lang="ko" sz="1800">
                <a:solidFill>
                  <a:srgbClr val="4040E8"/>
                </a:solidFill>
                <a:latin typeface="Nunito ExtraLight"/>
                <a:ea typeface="Nunito ExtraLight"/>
                <a:cs typeface="Nunito ExtraLight"/>
                <a:sym typeface="Nunito ExtraLight"/>
              </a:rPr>
              <a:t>en este caso, será el valor por inicial para</a:t>
            </a:r>
            <a:r>
              <a:rPr i="1" lang="ko" sz="1800">
                <a:solidFill>
                  <a:srgbClr val="4040E8"/>
                </a:solidFill>
                <a:latin typeface="Nunito ExtraLight"/>
                <a:ea typeface="Nunito ExtraLight"/>
                <a:cs typeface="Nunito ExtraLight"/>
                <a:sym typeface="Nunito ExtraLight"/>
              </a:rPr>
              <a:t> </a:t>
            </a:r>
            <a:r>
              <a:rPr lang="ko" sz="1700">
                <a:solidFill>
                  <a:srgbClr val="4040E8"/>
                </a:solidFill>
                <a:latin typeface="Fira Mono"/>
                <a:ea typeface="Fira Mono"/>
                <a:cs typeface="Fira Mono"/>
                <a:sym typeface="Fira Mono"/>
              </a:rPr>
              <a:t>value</a:t>
            </a:r>
            <a:r>
              <a:rPr i="1" lang="ko" sz="1800">
                <a:solidFill>
                  <a:srgbClr val="4040E8"/>
                </a:solidFill>
                <a:latin typeface="Nunito ExtraLight"/>
                <a:ea typeface="Nunito ExtraLight"/>
                <a:cs typeface="Nunito ExtraLight"/>
                <a:sym typeface="Nunito ExtraLight"/>
              </a:rPr>
              <a:t>.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lang="ko" sz="1700">
                <a:solidFill>
                  <a:srgbClr val="4040E8"/>
                </a:solidFill>
                <a:latin typeface="Fira Mono"/>
                <a:ea typeface="Fira Mono"/>
                <a:cs typeface="Fira Mono"/>
                <a:sym typeface="Fira Mono"/>
              </a:rPr>
              <a:t>value</a:t>
            </a:r>
            <a:r>
              <a:rPr i="1" lang="ko" sz="1800">
                <a:solidFill>
                  <a:srgbClr val="4040E8"/>
                </a:solidFill>
                <a:latin typeface="Nunito ExtraLight"/>
                <a:ea typeface="Nunito ExtraLight"/>
                <a:cs typeface="Nunito ExtraLight"/>
                <a:sym typeface="Nunito ExtraLight"/>
              </a:rPr>
              <a:t> contiene el valor actual de la variable mientras que </a:t>
            </a:r>
            <a:r>
              <a:rPr lang="ko" sz="1700">
                <a:solidFill>
                  <a:srgbClr val="4040E8"/>
                </a:solidFill>
                <a:latin typeface="Fira Mono"/>
                <a:ea typeface="Fira Mono"/>
                <a:cs typeface="Fira Mono"/>
                <a:sym typeface="Fira Mono"/>
              </a:rPr>
              <a:t>setValue</a:t>
            </a:r>
            <a:r>
              <a:rPr i="1" lang="ko" sz="1800">
                <a:solidFill>
                  <a:srgbClr val="4040E8"/>
                </a:solidFill>
                <a:latin typeface="Nunito ExtraLight"/>
                <a:ea typeface="Nunito ExtraLight"/>
                <a:cs typeface="Nunito ExtraLight"/>
                <a:sym typeface="Nunito ExtraLight"/>
              </a:rPr>
              <a:t> nos permite modificarlo.</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Al hacer click sobre </a:t>
            </a:r>
            <a:r>
              <a:rPr lang="ko" sz="1700">
                <a:solidFill>
                  <a:srgbClr val="4040E8"/>
                </a:solidFill>
                <a:latin typeface="Fira Mono"/>
                <a:ea typeface="Fira Mono"/>
                <a:cs typeface="Fira Mono"/>
                <a:sym typeface="Fira Mono"/>
              </a:rPr>
              <a:t>Square</a:t>
            </a:r>
            <a:r>
              <a:rPr i="1" lang="ko" sz="1800">
                <a:solidFill>
                  <a:srgbClr val="4040E8"/>
                </a:solidFill>
                <a:latin typeface="Nunito ExtraLight"/>
                <a:ea typeface="Nunito ExtraLight"/>
                <a:cs typeface="Nunito ExtraLight"/>
                <a:sym typeface="Nunito ExtraLight"/>
              </a:rPr>
              <a:t>, le estamos indicando a React que vuelva a renderizar el componente para reflejar el cambio en </a:t>
            </a:r>
            <a:r>
              <a:rPr lang="ko" sz="1700">
                <a:solidFill>
                  <a:srgbClr val="4040E8"/>
                </a:solidFill>
                <a:latin typeface="Fira Mono"/>
                <a:ea typeface="Fira Mono"/>
                <a:cs typeface="Fira Mono"/>
                <a:sym typeface="Fira Mono"/>
              </a:rPr>
              <a:t>value</a:t>
            </a:r>
            <a:r>
              <a:rPr i="1" lang="ko" sz="1800">
                <a:solidFill>
                  <a:srgbClr val="4040E8"/>
                </a:solidFill>
                <a:latin typeface="Nunito ExtraLight"/>
                <a:ea typeface="Nunito ExtraLight"/>
                <a:cs typeface="Nunito ExtraLight"/>
                <a:sym typeface="Nunito ExtraLight"/>
              </a:rPr>
              <a:t>.</a:t>
            </a:r>
            <a:endParaRPr i="1" sz="1800">
              <a:solidFill>
                <a:srgbClr val="4040E8"/>
              </a:solidFill>
              <a:latin typeface="Nunito ExtraLight"/>
              <a:ea typeface="Nunito ExtraLight"/>
              <a:cs typeface="Nunito ExtraLight"/>
              <a:sym typeface="Nunito Extra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3"/>
          <p:cNvSpPr txBox="1"/>
          <p:nvPr/>
        </p:nvSpPr>
        <p:spPr>
          <a:xfrm>
            <a:off x="1380888" y="1197263"/>
            <a:ext cx="3631800" cy="346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Black"/>
                <a:ea typeface="Nunito Black"/>
                <a:cs typeface="Nunito Black"/>
                <a:sym typeface="Nunito Black"/>
              </a:rPr>
              <a:t>Manejando estado</a:t>
            </a:r>
            <a:endParaRPr i="1" sz="1800">
              <a:solidFill>
                <a:srgbClr val="4040E8"/>
              </a:solidFill>
              <a:latin typeface="Nunito Black"/>
              <a:ea typeface="Nunito Black"/>
              <a:cs typeface="Nunito Black"/>
              <a:sym typeface="Nunito Black"/>
            </a:endParaRPr>
          </a:p>
        </p:txBody>
      </p:sp>
      <p:sp>
        <p:nvSpPr>
          <p:cNvPr id="505" name="Google Shape;505;p63"/>
          <p:cNvSpPr txBox="1"/>
          <p:nvPr/>
        </p:nvSpPr>
        <p:spPr>
          <a:xfrm>
            <a:off x="1347125" y="1552050"/>
            <a:ext cx="6666900" cy="28398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En este punto es conveniente no solo manejar el estado de cada </a:t>
            </a:r>
            <a:r>
              <a:rPr lang="ko" sz="1700">
                <a:solidFill>
                  <a:srgbClr val="4040E8"/>
                </a:solidFill>
                <a:latin typeface="Fira Mono"/>
                <a:ea typeface="Fira Mono"/>
                <a:cs typeface="Fira Mono"/>
                <a:sym typeface="Fira Mono"/>
              </a:rPr>
              <a:t>Square</a:t>
            </a:r>
            <a:r>
              <a:rPr i="1" lang="ko" sz="1800">
                <a:solidFill>
                  <a:srgbClr val="4040E8"/>
                </a:solidFill>
                <a:latin typeface="Nunito ExtraLight"/>
                <a:ea typeface="Nunito ExtraLight"/>
                <a:cs typeface="Nunito ExtraLight"/>
                <a:sym typeface="Nunito ExtraLight"/>
              </a:rPr>
              <a:t> desde el componente que los contiene sino también definir el comportamiento al hacer click sobre cada </a:t>
            </a:r>
            <a:r>
              <a:rPr lang="ko" sz="1700">
                <a:solidFill>
                  <a:srgbClr val="4040E8"/>
                </a:solidFill>
                <a:latin typeface="Fira Mono"/>
                <a:ea typeface="Fira Mono"/>
                <a:cs typeface="Fira Mono"/>
                <a:sym typeface="Fira Mono"/>
              </a:rPr>
              <a:t>Square</a:t>
            </a:r>
            <a:r>
              <a:rPr i="1" lang="ko" sz="1800">
                <a:solidFill>
                  <a:srgbClr val="4040E8"/>
                </a:solidFill>
                <a:latin typeface="Nunito ExtraLight"/>
                <a:ea typeface="Nunito ExtraLight"/>
                <a:cs typeface="Nunito ExtraLight"/>
                <a:sym typeface="Nunito ExtraLight"/>
              </a:rPr>
              <a:t>.</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lang="ko" sz="1700">
                <a:solidFill>
                  <a:srgbClr val="4040E8"/>
                </a:solidFill>
                <a:latin typeface="Fira Mono"/>
                <a:ea typeface="Fira Mono"/>
                <a:cs typeface="Fira Mono"/>
                <a:sym typeface="Fira Mono"/>
              </a:rPr>
              <a:t>Board</a:t>
            </a:r>
            <a:r>
              <a:rPr i="1" lang="ko" sz="1800">
                <a:solidFill>
                  <a:srgbClr val="4040E8"/>
                </a:solidFill>
                <a:latin typeface="Nunito ExtraLight"/>
                <a:ea typeface="Nunito ExtraLight"/>
                <a:cs typeface="Nunito ExtraLight"/>
                <a:sym typeface="Nunito ExtraLight"/>
              </a:rPr>
              <a:t> conocerá entonces el estado de cada </a:t>
            </a:r>
            <a:r>
              <a:rPr lang="ko" sz="1700">
                <a:solidFill>
                  <a:srgbClr val="4040E8"/>
                </a:solidFill>
                <a:latin typeface="Fira Mono"/>
                <a:ea typeface="Fira Mono"/>
                <a:cs typeface="Fira Mono"/>
                <a:sym typeface="Fira Mono"/>
              </a:rPr>
              <a:t>Square</a:t>
            </a:r>
            <a:r>
              <a:rPr i="1" lang="ko" sz="1800">
                <a:solidFill>
                  <a:srgbClr val="4040E8"/>
                </a:solidFill>
                <a:latin typeface="Nunito ExtraLight"/>
                <a:ea typeface="Nunito ExtraLight"/>
                <a:cs typeface="Nunito ExtraLight"/>
                <a:sym typeface="Nunito ExtraLight"/>
              </a:rPr>
              <a:t> y podrá determinar cuestiones como:</a:t>
            </a:r>
            <a:endParaRPr i="1" sz="1800">
              <a:solidFill>
                <a:srgbClr val="4040E8"/>
              </a:solidFill>
              <a:latin typeface="Nunito ExtraLight"/>
              <a:ea typeface="Nunito ExtraLight"/>
              <a:cs typeface="Nunito ExtraLight"/>
              <a:sym typeface="Nunito ExtraLight"/>
            </a:endParaRPr>
          </a:p>
          <a:p>
            <a:pPr indent="-342900" lvl="0" marL="457200" rtl="0" algn="l">
              <a:spcBef>
                <a:spcPts val="0"/>
              </a:spcBef>
              <a:spcAft>
                <a:spcPts val="0"/>
              </a:spcAft>
              <a:buClr>
                <a:srgbClr val="4040E8"/>
              </a:buClr>
              <a:buSzPts val="1800"/>
              <a:buFont typeface="Nunito ExtraLight"/>
              <a:buChar char="●"/>
            </a:pPr>
            <a:r>
              <a:rPr i="1" lang="ko" sz="1800">
                <a:solidFill>
                  <a:srgbClr val="4040E8"/>
                </a:solidFill>
                <a:latin typeface="Nunito ExtraLight"/>
                <a:ea typeface="Nunito ExtraLight"/>
                <a:cs typeface="Nunito ExtraLight"/>
                <a:sym typeface="Nunito ExtraLight"/>
              </a:rPr>
              <a:t>Turnos de los jugadores: para asignar “X” o “O”, </a:t>
            </a:r>
            <a:r>
              <a:rPr i="1" lang="ko" sz="1800">
                <a:solidFill>
                  <a:srgbClr val="4040E8"/>
                </a:solidFill>
                <a:latin typeface="Nunito ExtraLight"/>
                <a:ea typeface="Nunito ExtraLight"/>
                <a:cs typeface="Nunito ExtraLight"/>
                <a:sym typeface="Nunito ExtraLight"/>
              </a:rPr>
              <a:t>según</a:t>
            </a:r>
            <a:r>
              <a:rPr i="1" lang="ko" sz="1800">
                <a:solidFill>
                  <a:srgbClr val="4040E8"/>
                </a:solidFill>
                <a:latin typeface="Nunito ExtraLight"/>
                <a:ea typeface="Nunito ExtraLight"/>
                <a:cs typeface="Nunito ExtraLight"/>
                <a:sym typeface="Nunito ExtraLight"/>
              </a:rPr>
              <a:t> corresponda. </a:t>
            </a:r>
            <a:endParaRPr i="1" sz="1800">
              <a:solidFill>
                <a:srgbClr val="4040E8"/>
              </a:solidFill>
              <a:latin typeface="Nunito ExtraLight"/>
              <a:ea typeface="Nunito ExtraLight"/>
              <a:cs typeface="Nunito ExtraLight"/>
              <a:sym typeface="Nunito ExtraLight"/>
            </a:endParaRPr>
          </a:p>
          <a:p>
            <a:pPr indent="-342900" lvl="0" marL="457200" rtl="0" algn="l">
              <a:spcBef>
                <a:spcPts val="0"/>
              </a:spcBef>
              <a:spcAft>
                <a:spcPts val="0"/>
              </a:spcAft>
              <a:buClr>
                <a:srgbClr val="4040E8"/>
              </a:buClr>
              <a:buSzPts val="1800"/>
              <a:buFont typeface="Nunito ExtraLight"/>
              <a:buChar char="●"/>
            </a:pPr>
            <a:r>
              <a:rPr i="1" lang="ko" sz="1800">
                <a:solidFill>
                  <a:srgbClr val="4040E8"/>
                </a:solidFill>
                <a:latin typeface="Nunito ExtraLight"/>
                <a:ea typeface="Nunito ExtraLight"/>
                <a:cs typeface="Nunito ExtraLight"/>
                <a:sym typeface="Nunito ExtraLight"/>
              </a:rPr>
              <a:t>Declarar un ganador cuando la situación lo amerite.</a:t>
            </a:r>
            <a:endParaRPr i="1" sz="1800">
              <a:solidFill>
                <a:srgbClr val="4040E8"/>
              </a:solidFill>
              <a:latin typeface="Nunito ExtraLight"/>
              <a:ea typeface="Nunito ExtraLight"/>
              <a:cs typeface="Nunito ExtraLight"/>
              <a:sym typeface="Nunito ExtraLight"/>
            </a:endParaRPr>
          </a:p>
          <a:p>
            <a:pPr indent="-342900" lvl="0" marL="457200" rtl="0" algn="l">
              <a:spcBef>
                <a:spcPts val="0"/>
              </a:spcBef>
              <a:spcAft>
                <a:spcPts val="0"/>
              </a:spcAft>
              <a:buClr>
                <a:srgbClr val="4040E8"/>
              </a:buClr>
              <a:buSzPts val="1800"/>
              <a:buFont typeface="Nunito ExtraLight"/>
              <a:buChar char="●"/>
            </a:pPr>
            <a:r>
              <a:rPr i="1" lang="ko" sz="1800">
                <a:solidFill>
                  <a:srgbClr val="4040E8"/>
                </a:solidFill>
                <a:latin typeface="Nunito ExtraLight"/>
                <a:ea typeface="Nunito ExtraLight"/>
                <a:cs typeface="Nunito ExtraLight"/>
                <a:sym typeface="Nunito ExtraLight"/>
              </a:rPr>
              <a:t>Ver historial de movimientos.</a:t>
            </a:r>
            <a:endParaRPr i="1" sz="1800">
              <a:solidFill>
                <a:srgbClr val="4040E8"/>
              </a:solidFill>
              <a:latin typeface="Nunito ExtraLight"/>
              <a:ea typeface="Nunito ExtraLight"/>
              <a:cs typeface="Nunito ExtraLight"/>
              <a:sym typeface="Nunito ExtraLight"/>
            </a:endParaRPr>
          </a:p>
        </p:txBody>
      </p:sp>
      <p:sp>
        <p:nvSpPr>
          <p:cNvPr id="506" name="Google Shape;506;p63"/>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Componentes interactivos</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4"/>
          <p:cNvSpPr txBox="1"/>
          <p:nvPr/>
        </p:nvSpPr>
        <p:spPr>
          <a:xfrm>
            <a:off x="1380888" y="1197263"/>
            <a:ext cx="3631800" cy="346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Black"/>
                <a:ea typeface="Nunito Black"/>
                <a:cs typeface="Nunito Black"/>
                <a:sym typeface="Nunito Black"/>
              </a:rPr>
              <a:t>Manejando estado</a:t>
            </a:r>
            <a:endParaRPr i="1" sz="1800">
              <a:solidFill>
                <a:srgbClr val="4040E8"/>
              </a:solidFill>
              <a:latin typeface="Nunito Black"/>
              <a:ea typeface="Nunito Black"/>
              <a:cs typeface="Nunito Black"/>
              <a:sym typeface="Nunito Black"/>
            </a:endParaRPr>
          </a:p>
        </p:txBody>
      </p:sp>
      <p:sp>
        <p:nvSpPr>
          <p:cNvPr id="512" name="Google Shape;512;p64"/>
          <p:cNvSpPr txBox="1"/>
          <p:nvPr/>
        </p:nvSpPr>
        <p:spPr>
          <a:xfrm>
            <a:off x="1347125" y="1552050"/>
            <a:ext cx="6666900" cy="623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Es así que </a:t>
            </a:r>
            <a:r>
              <a:rPr lang="ko" sz="1700">
                <a:solidFill>
                  <a:srgbClr val="4040E8"/>
                </a:solidFill>
                <a:latin typeface="Fira Mono"/>
                <a:ea typeface="Fira Mono"/>
                <a:cs typeface="Fira Mono"/>
                <a:sym typeface="Fira Mono"/>
              </a:rPr>
              <a:t>Board</a:t>
            </a:r>
            <a:r>
              <a:rPr i="1" lang="ko" sz="1800">
                <a:solidFill>
                  <a:srgbClr val="4040E8"/>
                </a:solidFill>
                <a:latin typeface="Nunito ExtraLight"/>
                <a:ea typeface="Nunito ExtraLight"/>
                <a:cs typeface="Nunito ExtraLight"/>
                <a:sym typeface="Nunito ExtraLight"/>
              </a:rPr>
              <a:t> proveerá mediante props: un </a:t>
            </a:r>
            <a:r>
              <a:rPr lang="ko" sz="1700">
                <a:solidFill>
                  <a:srgbClr val="4040E8"/>
                </a:solidFill>
                <a:latin typeface="Fira Mono"/>
                <a:ea typeface="Fira Mono"/>
                <a:cs typeface="Fira Mono"/>
                <a:sym typeface="Fira Mono"/>
              </a:rPr>
              <a:t>value</a:t>
            </a:r>
            <a:r>
              <a:rPr i="1" lang="ko" sz="1800">
                <a:solidFill>
                  <a:srgbClr val="4040E8"/>
                </a:solidFill>
                <a:latin typeface="Nunito ExtraLight"/>
                <a:ea typeface="Nunito ExtraLight"/>
                <a:cs typeface="Nunito ExtraLight"/>
                <a:sym typeface="Nunito ExtraLight"/>
              </a:rPr>
              <a:t> y </a:t>
            </a:r>
            <a:r>
              <a:rPr lang="ko" sz="1700">
                <a:solidFill>
                  <a:srgbClr val="4040E8"/>
                </a:solidFill>
                <a:latin typeface="Fira Mono"/>
                <a:ea typeface="Fira Mono"/>
                <a:cs typeface="Fira Mono"/>
                <a:sym typeface="Fira Mono"/>
              </a:rPr>
              <a:t>onSquareClick</a:t>
            </a:r>
            <a:r>
              <a:rPr i="1" lang="ko" sz="1800">
                <a:solidFill>
                  <a:srgbClr val="4040E8"/>
                </a:solidFill>
                <a:latin typeface="Nunito ExtraLight"/>
                <a:ea typeface="Nunito ExtraLight"/>
                <a:cs typeface="Nunito ExtraLight"/>
                <a:sym typeface="Nunito ExtraLight"/>
              </a:rPr>
              <a:t> </a:t>
            </a:r>
            <a:r>
              <a:rPr i="1" lang="ko" sz="1800">
                <a:solidFill>
                  <a:srgbClr val="4040E8"/>
                </a:solidFill>
                <a:latin typeface="Nunito ExtraLight"/>
                <a:ea typeface="Nunito ExtraLight"/>
                <a:cs typeface="Nunito ExtraLight"/>
                <a:sym typeface="Nunito ExtraLight"/>
              </a:rPr>
              <a:t>a cada elemento </a:t>
            </a:r>
            <a:r>
              <a:rPr lang="ko" sz="1700">
                <a:solidFill>
                  <a:srgbClr val="4040E8"/>
                </a:solidFill>
                <a:latin typeface="Fira Mono"/>
                <a:ea typeface="Fira Mono"/>
                <a:cs typeface="Fira Mono"/>
                <a:sym typeface="Fira Mono"/>
              </a:rPr>
              <a:t>Square</a:t>
            </a:r>
            <a:r>
              <a:rPr i="1" lang="ko" sz="1800">
                <a:solidFill>
                  <a:srgbClr val="4040E8"/>
                </a:solidFill>
                <a:latin typeface="Nunito ExtraLight"/>
                <a:ea typeface="Nunito ExtraLight"/>
                <a:cs typeface="Nunito ExtraLight"/>
                <a:sym typeface="Nunito ExtraLight"/>
              </a:rPr>
              <a:t>.</a:t>
            </a:r>
            <a:endParaRPr i="1" sz="1800">
              <a:solidFill>
                <a:srgbClr val="4040E8"/>
              </a:solidFill>
              <a:latin typeface="Nunito ExtraLight"/>
              <a:ea typeface="Nunito ExtraLight"/>
              <a:cs typeface="Nunito ExtraLight"/>
              <a:sym typeface="Nunito ExtraLight"/>
            </a:endParaRPr>
          </a:p>
        </p:txBody>
      </p:sp>
      <p:sp>
        <p:nvSpPr>
          <p:cNvPr id="513" name="Google Shape;513;p64"/>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Componentes interactivos</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pic>
        <p:nvPicPr>
          <p:cNvPr id="518" name="Google Shape;518;p65"/>
          <p:cNvPicPr preferRelativeResize="0"/>
          <p:nvPr/>
        </p:nvPicPr>
        <p:blipFill>
          <a:blip r:embed="rId3">
            <a:alphaModFix/>
          </a:blip>
          <a:stretch>
            <a:fillRect/>
          </a:stretch>
        </p:blipFill>
        <p:spPr>
          <a:xfrm>
            <a:off x="1436600" y="924125"/>
            <a:ext cx="6270785" cy="329523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p66"/>
          <p:cNvPicPr preferRelativeResize="0"/>
          <p:nvPr/>
        </p:nvPicPr>
        <p:blipFill>
          <a:blip r:embed="rId3">
            <a:alphaModFix/>
          </a:blip>
          <a:stretch>
            <a:fillRect/>
          </a:stretch>
        </p:blipFill>
        <p:spPr>
          <a:xfrm>
            <a:off x="1871925" y="-77400"/>
            <a:ext cx="5616200" cy="529830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pic>
        <p:nvPicPr>
          <p:cNvPr id="528" name="Google Shape;528;p67"/>
          <p:cNvPicPr preferRelativeResize="0"/>
          <p:nvPr/>
        </p:nvPicPr>
        <p:blipFill>
          <a:blip r:embed="rId3">
            <a:alphaModFix/>
          </a:blip>
          <a:stretch>
            <a:fillRect/>
          </a:stretch>
        </p:blipFill>
        <p:spPr>
          <a:xfrm>
            <a:off x="1871925" y="-77400"/>
            <a:ext cx="5616200" cy="5298302"/>
          </a:xfrm>
          <a:prstGeom prst="rect">
            <a:avLst/>
          </a:prstGeom>
          <a:noFill/>
          <a:ln>
            <a:noFill/>
          </a:ln>
        </p:spPr>
      </p:pic>
      <p:sp>
        <p:nvSpPr>
          <p:cNvPr id="529" name="Google Shape;529;p67"/>
          <p:cNvSpPr txBox="1"/>
          <p:nvPr/>
        </p:nvSpPr>
        <p:spPr>
          <a:xfrm>
            <a:off x="3780675" y="1099050"/>
            <a:ext cx="3106500" cy="652200"/>
          </a:xfrm>
          <a:prstGeom prst="rect">
            <a:avLst/>
          </a:prstGeom>
          <a:solidFill>
            <a:srgbClr val="FFFFFF">
              <a:alpha val="750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ko" sz="1600">
                <a:solidFill>
                  <a:srgbClr val="4040E8"/>
                </a:solidFill>
                <a:latin typeface="Nunito"/>
                <a:ea typeface="Nunito"/>
                <a:cs typeface="Nunito"/>
                <a:sym typeface="Nunito"/>
              </a:rPr>
              <a:t>Creamos un Array para manejar los valores de cada celda</a:t>
            </a:r>
            <a:endParaRPr i="1" sz="1600">
              <a:solidFill>
                <a:srgbClr val="4040E8"/>
              </a:solidFill>
              <a:latin typeface="Nunito"/>
              <a:ea typeface="Nunito"/>
              <a:cs typeface="Nunito"/>
              <a:sym typeface="Nunito"/>
            </a:endParaRPr>
          </a:p>
        </p:txBody>
      </p:sp>
      <p:cxnSp>
        <p:nvCxnSpPr>
          <p:cNvPr id="530" name="Google Shape;530;p67"/>
          <p:cNvCxnSpPr>
            <a:stCxn id="529" idx="0"/>
          </p:cNvCxnSpPr>
          <p:nvPr/>
        </p:nvCxnSpPr>
        <p:spPr>
          <a:xfrm rot="10800000">
            <a:off x="5040825" y="725250"/>
            <a:ext cx="293100" cy="373800"/>
          </a:xfrm>
          <a:prstGeom prst="straightConnector1">
            <a:avLst/>
          </a:prstGeom>
          <a:noFill/>
          <a:ln cap="flat" cmpd="sng" w="9525">
            <a:solidFill>
              <a:schemeClr val="accent6"/>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pic>
        <p:nvPicPr>
          <p:cNvPr id="535" name="Google Shape;535;p68"/>
          <p:cNvPicPr preferRelativeResize="0"/>
          <p:nvPr/>
        </p:nvPicPr>
        <p:blipFill>
          <a:blip r:embed="rId3">
            <a:alphaModFix/>
          </a:blip>
          <a:stretch>
            <a:fillRect/>
          </a:stretch>
        </p:blipFill>
        <p:spPr>
          <a:xfrm>
            <a:off x="1871925" y="-77400"/>
            <a:ext cx="5616200" cy="5298302"/>
          </a:xfrm>
          <a:prstGeom prst="rect">
            <a:avLst/>
          </a:prstGeom>
          <a:noFill/>
          <a:ln>
            <a:noFill/>
          </a:ln>
        </p:spPr>
      </p:pic>
      <p:sp>
        <p:nvSpPr>
          <p:cNvPr id="536" name="Google Shape;536;p68"/>
          <p:cNvSpPr txBox="1"/>
          <p:nvPr/>
        </p:nvSpPr>
        <p:spPr>
          <a:xfrm>
            <a:off x="4015125" y="1611925"/>
            <a:ext cx="3106500" cy="652200"/>
          </a:xfrm>
          <a:prstGeom prst="rect">
            <a:avLst/>
          </a:prstGeom>
          <a:solidFill>
            <a:srgbClr val="FFFFFF">
              <a:alpha val="750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ko" sz="1600">
                <a:solidFill>
                  <a:srgbClr val="4040E8"/>
                </a:solidFill>
                <a:latin typeface="Nunito"/>
                <a:ea typeface="Nunito"/>
                <a:cs typeface="Nunito"/>
                <a:sym typeface="Nunito"/>
              </a:rPr>
              <a:t>Creamos una función para manejar el evento click</a:t>
            </a:r>
            <a:endParaRPr i="1" sz="1600">
              <a:solidFill>
                <a:srgbClr val="4040E8"/>
              </a:solidFill>
              <a:latin typeface="Nunito"/>
              <a:ea typeface="Nunito"/>
              <a:cs typeface="Nunito"/>
              <a:sym typeface="Nunito"/>
            </a:endParaRPr>
          </a:p>
        </p:txBody>
      </p:sp>
      <p:cxnSp>
        <p:nvCxnSpPr>
          <p:cNvPr id="537" name="Google Shape;537;p68"/>
          <p:cNvCxnSpPr>
            <a:stCxn id="536" idx="0"/>
          </p:cNvCxnSpPr>
          <p:nvPr/>
        </p:nvCxnSpPr>
        <p:spPr>
          <a:xfrm rot="10800000">
            <a:off x="3883275" y="952525"/>
            <a:ext cx="1685100" cy="659400"/>
          </a:xfrm>
          <a:prstGeom prst="straightConnector1">
            <a:avLst/>
          </a:prstGeom>
          <a:noFill/>
          <a:ln cap="flat" cmpd="sng" w="9525">
            <a:solidFill>
              <a:schemeClr val="accent6"/>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pic>
        <p:nvPicPr>
          <p:cNvPr id="542" name="Google Shape;542;p69"/>
          <p:cNvPicPr preferRelativeResize="0"/>
          <p:nvPr/>
        </p:nvPicPr>
        <p:blipFill>
          <a:blip r:embed="rId3">
            <a:alphaModFix/>
          </a:blip>
          <a:stretch>
            <a:fillRect/>
          </a:stretch>
        </p:blipFill>
        <p:spPr>
          <a:xfrm>
            <a:off x="1871925" y="-77400"/>
            <a:ext cx="5616200" cy="5298302"/>
          </a:xfrm>
          <a:prstGeom prst="rect">
            <a:avLst/>
          </a:prstGeom>
          <a:noFill/>
          <a:ln>
            <a:noFill/>
          </a:ln>
        </p:spPr>
      </p:pic>
      <p:sp>
        <p:nvSpPr>
          <p:cNvPr id="543" name="Google Shape;543;p69"/>
          <p:cNvSpPr txBox="1"/>
          <p:nvPr/>
        </p:nvSpPr>
        <p:spPr>
          <a:xfrm>
            <a:off x="3817300" y="1157650"/>
            <a:ext cx="3106500" cy="652200"/>
          </a:xfrm>
          <a:prstGeom prst="rect">
            <a:avLst/>
          </a:prstGeom>
          <a:solidFill>
            <a:srgbClr val="FFFFFF">
              <a:alpha val="750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ko" sz="1600">
                <a:solidFill>
                  <a:srgbClr val="4040E8"/>
                </a:solidFill>
                <a:latin typeface="Nunito"/>
                <a:ea typeface="Nunito"/>
                <a:cs typeface="Nunito"/>
                <a:sym typeface="Nunito"/>
              </a:rPr>
              <a:t>Pasamos las props </a:t>
            </a:r>
            <a:r>
              <a:rPr lang="ko" sz="1600">
                <a:solidFill>
                  <a:srgbClr val="4040E8"/>
                </a:solidFill>
                <a:latin typeface="Fira Mono"/>
                <a:ea typeface="Fira Mono"/>
                <a:cs typeface="Fira Mono"/>
                <a:sym typeface="Fira Mono"/>
              </a:rPr>
              <a:t>value</a:t>
            </a:r>
            <a:r>
              <a:rPr i="1" lang="ko" sz="1600">
                <a:solidFill>
                  <a:srgbClr val="4040E8"/>
                </a:solidFill>
                <a:latin typeface="Nunito"/>
                <a:ea typeface="Nunito"/>
                <a:cs typeface="Nunito"/>
                <a:sym typeface="Nunito"/>
              </a:rPr>
              <a:t> y </a:t>
            </a:r>
            <a:r>
              <a:rPr lang="ko" sz="1600">
                <a:solidFill>
                  <a:srgbClr val="4040E8"/>
                </a:solidFill>
                <a:latin typeface="Fira Mono"/>
                <a:ea typeface="Fira Mono"/>
                <a:cs typeface="Fira Mono"/>
                <a:sym typeface="Fira Mono"/>
              </a:rPr>
              <a:t>onSquareClick</a:t>
            </a:r>
            <a:r>
              <a:rPr i="1" lang="ko" sz="1600">
                <a:solidFill>
                  <a:srgbClr val="4040E8"/>
                </a:solidFill>
                <a:latin typeface="Nunito"/>
                <a:ea typeface="Nunito"/>
                <a:cs typeface="Nunito"/>
                <a:sym typeface="Nunito"/>
              </a:rPr>
              <a:t> a cada celda</a:t>
            </a:r>
            <a:endParaRPr i="1" sz="1600">
              <a:solidFill>
                <a:srgbClr val="4040E8"/>
              </a:solidFill>
              <a:latin typeface="Nunito"/>
              <a:ea typeface="Nunito"/>
              <a:cs typeface="Nunito"/>
              <a:sym typeface="Nunito"/>
            </a:endParaRPr>
          </a:p>
        </p:txBody>
      </p:sp>
      <p:cxnSp>
        <p:nvCxnSpPr>
          <p:cNvPr id="544" name="Google Shape;544;p69"/>
          <p:cNvCxnSpPr>
            <a:stCxn id="543" idx="2"/>
          </p:cNvCxnSpPr>
          <p:nvPr/>
        </p:nvCxnSpPr>
        <p:spPr>
          <a:xfrm flipH="1">
            <a:off x="5121550" y="1809850"/>
            <a:ext cx="249000" cy="322200"/>
          </a:xfrm>
          <a:prstGeom prst="straightConnector1">
            <a:avLst/>
          </a:prstGeom>
          <a:noFill/>
          <a:ln cap="flat" cmpd="sng" w="9525">
            <a:solidFill>
              <a:schemeClr val="accent6"/>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3"/>
          <p:cNvSpPr txBox="1"/>
          <p:nvPr/>
        </p:nvSpPr>
        <p:spPr>
          <a:xfrm>
            <a:off x="1380888" y="1197263"/>
            <a:ext cx="36318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1800">
                <a:solidFill>
                  <a:srgbClr val="4040E8"/>
                </a:solidFill>
                <a:latin typeface="Nunito Black"/>
                <a:ea typeface="Nunito Black"/>
                <a:cs typeface="Nunito Black"/>
                <a:sym typeface="Nunito Black"/>
              </a:rPr>
              <a:t>Definición</a:t>
            </a:r>
            <a:endParaRPr/>
          </a:p>
        </p:txBody>
      </p:sp>
      <p:sp>
        <p:nvSpPr>
          <p:cNvPr id="364" name="Google Shape;364;p43"/>
          <p:cNvSpPr txBox="1"/>
          <p:nvPr/>
        </p:nvSpPr>
        <p:spPr>
          <a:xfrm>
            <a:off x="1347125" y="1552049"/>
            <a:ext cx="6382200" cy="3086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i="1" sz="16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SzPts val="1100"/>
              <a:buNone/>
            </a:pPr>
            <a:r>
              <a:rPr i="1" lang="ko" sz="1800">
                <a:solidFill>
                  <a:srgbClr val="4040E8"/>
                </a:solidFill>
                <a:latin typeface="Nunito ExtraLight"/>
                <a:ea typeface="Nunito ExtraLight"/>
                <a:cs typeface="Nunito ExtraLight"/>
                <a:sym typeface="Nunito ExtraLight"/>
              </a:rPr>
              <a:t>Es una librería de código abierto para la construcción de interfaces de usuario basada en </a:t>
            </a:r>
            <a:r>
              <a:rPr b="1" i="1" lang="ko" sz="1800">
                <a:solidFill>
                  <a:srgbClr val="4040E8"/>
                </a:solidFill>
                <a:latin typeface="Nunito"/>
                <a:ea typeface="Nunito"/>
                <a:cs typeface="Nunito"/>
                <a:sym typeface="Nunito"/>
              </a:rPr>
              <a:t>componentes</a:t>
            </a:r>
            <a:r>
              <a:rPr i="1" lang="ko" sz="1800">
                <a:solidFill>
                  <a:srgbClr val="4040E8"/>
                </a:solidFill>
                <a:latin typeface="Nunito ExtraLight"/>
                <a:ea typeface="Nunito ExtraLight"/>
                <a:cs typeface="Nunito ExtraLight"/>
                <a:sym typeface="Nunito ExtraLight"/>
              </a:rPr>
              <a:t> y desarrollada por Facebook (2013).</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Clr>
                <a:schemeClr val="dk1"/>
              </a:buClr>
              <a:buSzPts val="1100"/>
              <a:buFont typeface="Arial"/>
              <a:buNone/>
            </a:pPr>
            <a:r>
              <a:rPr i="1" lang="ko" sz="1800">
                <a:solidFill>
                  <a:srgbClr val="4040E8"/>
                </a:solidFill>
                <a:latin typeface="Nunito ExtraLight"/>
                <a:ea typeface="Nunito ExtraLight"/>
                <a:cs typeface="Nunito ExtraLight"/>
                <a:sym typeface="Nunito ExtraLight"/>
              </a:rPr>
              <a:t>Nos permite escribir la vista y comportamiento para la parte visual de un sitio o aplicación web.</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SzPts val="1100"/>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Clr>
                <a:schemeClr val="dk1"/>
              </a:buClr>
              <a:buSzPts val="1100"/>
              <a:buFont typeface="Arial"/>
              <a:buNone/>
            </a:pPr>
            <a:r>
              <a:rPr i="1" lang="ko" sz="1800">
                <a:solidFill>
                  <a:srgbClr val="4040E8"/>
                </a:solidFill>
                <a:latin typeface="Nunito ExtraLight"/>
                <a:ea typeface="Nunito ExtraLight"/>
                <a:cs typeface="Nunito ExtraLight"/>
                <a:sym typeface="Nunito ExtraLight"/>
              </a:rPr>
              <a:t>Los componentes los escribimos utilizando </a:t>
            </a:r>
            <a:r>
              <a:rPr b="1" i="1" lang="ko" sz="1800">
                <a:solidFill>
                  <a:srgbClr val="4040E8"/>
                </a:solidFill>
                <a:latin typeface="Nunito"/>
                <a:ea typeface="Nunito"/>
                <a:cs typeface="Nunito"/>
                <a:sym typeface="Nunito"/>
              </a:rPr>
              <a:t>JSX</a:t>
            </a:r>
            <a:r>
              <a:rPr i="1" lang="ko" sz="1800">
                <a:solidFill>
                  <a:srgbClr val="4040E8"/>
                </a:solidFill>
                <a:latin typeface="Nunito ExtraLight"/>
                <a:ea typeface="Nunito ExtraLight"/>
                <a:cs typeface="Nunito ExtraLight"/>
                <a:sym typeface="Nunito ExtraLight"/>
              </a:rPr>
              <a:t>, una extensión de JavaScript o TSX, si utilizamos TypeScript.</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Clr>
                <a:schemeClr val="dk1"/>
              </a:buClr>
              <a:buSzPts val="1100"/>
              <a:buFont typeface="Arial"/>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SzPts val="1100"/>
              <a:buNone/>
            </a:pPr>
            <a:r>
              <a:rPr i="1" lang="ko" sz="1800">
                <a:solidFill>
                  <a:srgbClr val="4040E8"/>
                </a:solidFill>
                <a:latin typeface="Nunito ExtraLight"/>
                <a:ea typeface="Nunito ExtraLight"/>
                <a:cs typeface="Nunito ExtraLight"/>
                <a:sym typeface="Nunito ExtraLight"/>
              </a:rPr>
              <a:t>Sitio oficial: </a:t>
            </a:r>
            <a:r>
              <a:rPr i="1" lang="ko" sz="1800" u="sng">
                <a:solidFill>
                  <a:schemeClr val="hlink"/>
                </a:solidFill>
                <a:latin typeface="Nunito ExtraLight"/>
                <a:ea typeface="Nunito ExtraLight"/>
                <a:cs typeface="Nunito ExtraLight"/>
                <a:sym typeface="Nunito ExtraLight"/>
                <a:hlinkClick r:id="rId3"/>
              </a:rPr>
              <a:t>https://react.dev/</a:t>
            </a:r>
            <a:endParaRPr i="1" sz="1800">
              <a:solidFill>
                <a:srgbClr val="4040E8"/>
              </a:solidFill>
              <a:latin typeface="Nunito ExtraLight"/>
              <a:ea typeface="Nunito ExtraLight"/>
              <a:cs typeface="Nunito ExtraLight"/>
              <a:sym typeface="Nunito ExtraLight"/>
            </a:endParaRPr>
          </a:p>
        </p:txBody>
      </p:sp>
      <p:sp>
        <p:nvSpPr>
          <p:cNvPr id="365" name="Google Shape;365;p43"/>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¿Qué es React?</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70"/>
          <p:cNvSpPr txBox="1"/>
          <p:nvPr/>
        </p:nvSpPr>
        <p:spPr>
          <a:xfrm>
            <a:off x="1380888" y="1197263"/>
            <a:ext cx="3631800" cy="346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Black"/>
                <a:ea typeface="Nunito Black"/>
                <a:cs typeface="Nunito Black"/>
                <a:sym typeface="Nunito Black"/>
              </a:rPr>
              <a:t>Inmutabilidad</a:t>
            </a:r>
            <a:endParaRPr i="1" sz="1800">
              <a:solidFill>
                <a:srgbClr val="4040E8"/>
              </a:solidFill>
              <a:latin typeface="Nunito Black"/>
              <a:ea typeface="Nunito Black"/>
              <a:cs typeface="Nunito Black"/>
              <a:sym typeface="Nunito Black"/>
            </a:endParaRPr>
          </a:p>
        </p:txBody>
      </p:sp>
      <p:sp>
        <p:nvSpPr>
          <p:cNvPr id="550" name="Google Shape;550;p70"/>
          <p:cNvSpPr txBox="1"/>
          <p:nvPr/>
        </p:nvSpPr>
        <p:spPr>
          <a:xfrm>
            <a:off x="1347125" y="1552050"/>
            <a:ext cx="6666900" cy="9003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En el ejemplo anterior, en la función handleClick estamos invocando a </a:t>
            </a:r>
            <a:r>
              <a:rPr lang="ko" sz="1700">
                <a:solidFill>
                  <a:srgbClr val="4040E8"/>
                </a:solidFill>
                <a:latin typeface="Fira Mono"/>
                <a:ea typeface="Fira Mono"/>
                <a:cs typeface="Fira Mono"/>
                <a:sym typeface="Fira Mono"/>
              </a:rPr>
              <a:t>.slice()</a:t>
            </a:r>
            <a:r>
              <a:rPr i="1" lang="ko" sz="1800">
                <a:solidFill>
                  <a:srgbClr val="4040E8"/>
                </a:solidFill>
                <a:latin typeface="Nunito ExtraLight"/>
                <a:ea typeface="Nunito ExtraLight"/>
                <a:cs typeface="Nunito ExtraLight"/>
                <a:sym typeface="Nunito ExtraLight"/>
              </a:rPr>
              <a:t> para trabajar con una copia del Array original en lugar de modificar esta última.</a:t>
            </a:r>
            <a:endParaRPr i="1" sz="1800">
              <a:solidFill>
                <a:srgbClr val="4040E8"/>
              </a:solidFill>
              <a:latin typeface="Nunito ExtraLight"/>
              <a:ea typeface="Nunito ExtraLight"/>
              <a:cs typeface="Nunito ExtraLight"/>
              <a:sym typeface="Nunito ExtraLight"/>
            </a:endParaRPr>
          </a:p>
        </p:txBody>
      </p:sp>
      <p:sp>
        <p:nvSpPr>
          <p:cNvPr id="551" name="Google Shape;551;p70"/>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Atenti</a:t>
            </a:r>
            <a:endParaRPr i="1" sz="2600">
              <a:solidFill>
                <a:srgbClr val="4040E8"/>
              </a:solidFill>
              <a:latin typeface="Nunito Black"/>
              <a:ea typeface="Nunito Black"/>
              <a:cs typeface="Nunito Black"/>
              <a:sym typeface="Nunito Black"/>
            </a:endParaRPr>
          </a:p>
        </p:txBody>
      </p:sp>
      <p:pic>
        <p:nvPicPr>
          <p:cNvPr id="552" name="Google Shape;552;p70"/>
          <p:cNvPicPr preferRelativeResize="0"/>
          <p:nvPr/>
        </p:nvPicPr>
        <p:blipFill>
          <a:blip r:embed="rId3">
            <a:alphaModFix/>
          </a:blip>
          <a:stretch>
            <a:fillRect/>
          </a:stretch>
        </p:blipFill>
        <p:spPr>
          <a:xfrm>
            <a:off x="1926975" y="2207075"/>
            <a:ext cx="5290050" cy="2605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71"/>
          <p:cNvSpPr txBox="1"/>
          <p:nvPr/>
        </p:nvSpPr>
        <p:spPr>
          <a:xfrm>
            <a:off x="1380888" y="1197263"/>
            <a:ext cx="3631800" cy="346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Black"/>
                <a:ea typeface="Nunito Black"/>
                <a:cs typeface="Nunito Black"/>
                <a:sym typeface="Nunito Black"/>
              </a:rPr>
              <a:t>Inmutabilidad</a:t>
            </a:r>
            <a:endParaRPr i="1" sz="1800">
              <a:solidFill>
                <a:srgbClr val="4040E8"/>
              </a:solidFill>
              <a:latin typeface="Nunito Black"/>
              <a:ea typeface="Nunito Black"/>
              <a:cs typeface="Nunito Black"/>
              <a:sym typeface="Nunito Black"/>
            </a:endParaRPr>
          </a:p>
        </p:txBody>
      </p:sp>
      <p:sp>
        <p:nvSpPr>
          <p:cNvPr id="558" name="Google Shape;558;p71"/>
          <p:cNvSpPr txBox="1"/>
          <p:nvPr/>
        </p:nvSpPr>
        <p:spPr>
          <a:xfrm>
            <a:off x="1347125" y="1552050"/>
            <a:ext cx="6666900" cy="22857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E</a:t>
            </a:r>
            <a:r>
              <a:rPr i="1" lang="ko" sz="1800">
                <a:solidFill>
                  <a:srgbClr val="4040E8"/>
                </a:solidFill>
                <a:latin typeface="Nunito ExtraLight"/>
                <a:ea typeface="Nunito ExtraLight"/>
                <a:cs typeface="Nunito ExtraLight"/>
                <a:sym typeface="Nunito ExtraLight"/>
              </a:rPr>
              <a:t>n general, hay dos enfoques para cambiar los datos: </a:t>
            </a:r>
            <a:endParaRPr i="1" sz="1800">
              <a:solidFill>
                <a:srgbClr val="4040E8"/>
              </a:solidFill>
              <a:latin typeface="Nunito ExtraLight"/>
              <a:ea typeface="Nunito ExtraLight"/>
              <a:cs typeface="Nunito ExtraLight"/>
              <a:sym typeface="Nunito ExtraLight"/>
            </a:endParaRPr>
          </a:p>
          <a:p>
            <a:pPr indent="-342900" lvl="0" marL="457200" rtl="0" algn="l">
              <a:spcBef>
                <a:spcPts val="0"/>
              </a:spcBef>
              <a:spcAft>
                <a:spcPts val="0"/>
              </a:spcAft>
              <a:buClr>
                <a:srgbClr val="4040E8"/>
              </a:buClr>
              <a:buSzPts val="1800"/>
              <a:buFont typeface="Nunito ExtraLight"/>
              <a:buChar char="●"/>
            </a:pPr>
            <a:r>
              <a:rPr i="1" lang="ko" sz="1800">
                <a:solidFill>
                  <a:srgbClr val="4040E8"/>
                </a:solidFill>
                <a:latin typeface="Nunito ExtraLight"/>
                <a:ea typeface="Nunito ExtraLight"/>
                <a:cs typeface="Nunito ExtraLight"/>
                <a:sym typeface="Nunito ExtraLight"/>
              </a:rPr>
              <a:t>El primer enfoque es mutar los datos cambiando directamente los valores de los datos. </a:t>
            </a:r>
            <a:endParaRPr i="1" sz="1800">
              <a:solidFill>
                <a:srgbClr val="4040E8"/>
              </a:solidFill>
              <a:latin typeface="Nunito ExtraLight"/>
              <a:ea typeface="Nunito ExtraLight"/>
              <a:cs typeface="Nunito ExtraLight"/>
              <a:sym typeface="Nunito ExtraLight"/>
            </a:endParaRPr>
          </a:p>
          <a:p>
            <a:pPr indent="-342900" lvl="0" marL="457200" rtl="0" algn="l">
              <a:spcBef>
                <a:spcPts val="0"/>
              </a:spcBef>
              <a:spcAft>
                <a:spcPts val="0"/>
              </a:spcAft>
              <a:buClr>
                <a:srgbClr val="4040E8"/>
              </a:buClr>
              <a:buSzPts val="1800"/>
              <a:buFont typeface="Nunito ExtraLight"/>
              <a:buChar char="●"/>
            </a:pPr>
            <a:r>
              <a:rPr i="1" lang="ko" sz="1800">
                <a:solidFill>
                  <a:srgbClr val="4040E8"/>
                </a:solidFill>
                <a:latin typeface="Nunito ExtraLight"/>
                <a:ea typeface="Nunito ExtraLight"/>
                <a:cs typeface="Nunito ExtraLight"/>
                <a:sym typeface="Nunito ExtraLight"/>
              </a:rPr>
              <a:t>El segundo enfoque es reemplazar los datos con una nueva copia que tenga los cambios deseados.</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El resultado final es el mismo, pero al no mutar (cambiar los datos subyacentes) directamente, se obtienen varios beneficios.</a:t>
            </a:r>
            <a:endParaRPr i="1" sz="1800">
              <a:solidFill>
                <a:srgbClr val="4040E8"/>
              </a:solidFill>
              <a:latin typeface="Nunito ExtraLight"/>
              <a:ea typeface="Nunito ExtraLight"/>
              <a:cs typeface="Nunito ExtraLight"/>
              <a:sym typeface="Nunito ExtraLight"/>
            </a:endParaRPr>
          </a:p>
        </p:txBody>
      </p:sp>
      <p:sp>
        <p:nvSpPr>
          <p:cNvPr id="559" name="Google Shape;559;p71"/>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Atenti</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72"/>
          <p:cNvSpPr txBox="1"/>
          <p:nvPr/>
        </p:nvSpPr>
        <p:spPr>
          <a:xfrm>
            <a:off x="1380888" y="1197263"/>
            <a:ext cx="3631800" cy="346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Black"/>
                <a:ea typeface="Nunito Black"/>
                <a:cs typeface="Nunito Black"/>
                <a:sym typeface="Nunito Black"/>
              </a:rPr>
              <a:t>Inmutabilidad</a:t>
            </a:r>
            <a:endParaRPr i="1" sz="1800">
              <a:solidFill>
                <a:srgbClr val="4040E8"/>
              </a:solidFill>
              <a:latin typeface="Nunito Black"/>
              <a:ea typeface="Nunito Black"/>
              <a:cs typeface="Nunito Black"/>
              <a:sym typeface="Nunito Black"/>
            </a:endParaRPr>
          </a:p>
        </p:txBody>
      </p:sp>
      <p:sp>
        <p:nvSpPr>
          <p:cNvPr id="565" name="Google Shape;565;p72"/>
          <p:cNvSpPr txBox="1"/>
          <p:nvPr/>
        </p:nvSpPr>
        <p:spPr>
          <a:xfrm>
            <a:off x="1347125" y="1552050"/>
            <a:ext cx="6666900" cy="31170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La inmutabilidad hace que las características complejas sean mucho más fáciles de implementar.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En el caso del ejemplo, se implementa la característica de “viaje en el tiempo” que permite revisar el historial del juego y “saltar atrás” a movimientos pasados.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La habilidad de deshacer y rehacer ciertas acciones es un requisito común para las aplicaciones.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Evitar la mutación directa de los datos permite mantener intactas las versiones previas de los datos y reutilizarlas más adelante.</a:t>
            </a:r>
            <a:endParaRPr i="1" sz="1800">
              <a:solidFill>
                <a:srgbClr val="4040E8"/>
              </a:solidFill>
              <a:latin typeface="Nunito ExtraLight"/>
              <a:ea typeface="Nunito ExtraLight"/>
              <a:cs typeface="Nunito ExtraLight"/>
              <a:sym typeface="Nunito ExtraLight"/>
            </a:endParaRPr>
          </a:p>
        </p:txBody>
      </p:sp>
      <p:sp>
        <p:nvSpPr>
          <p:cNvPr id="566" name="Google Shape;566;p72"/>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Volver al futuro</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73"/>
          <p:cNvSpPr txBox="1"/>
          <p:nvPr/>
        </p:nvSpPr>
        <p:spPr>
          <a:xfrm>
            <a:off x="1380888" y="1197263"/>
            <a:ext cx="3631800" cy="346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Black"/>
                <a:ea typeface="Nunito Black"/>
                <a:cs typeface="Nunito Black"/>
                <a:sym typeface="Nunito Black"/>
              </a:rPr>
              <a:t>Inmutabilidad</a:t>
            </a:r>
            <a:endParaRPr i="1" sz="1800">
              <a:solidFill>
                <a:srgbClr val="4040E8"/>
              </a:solidFill>
              <a:latin typeface="Nunito Black"/>
              <a:ea typeface="Nunito Black"/>
              <a:cs typeface="Nunito Black"/>
              <a:sym typeface="Nunito Black"/>
            </a:endParaRPr>
          </a:p>
        </p:txBody>
      </p:sp>
      <p:sp>
        <p:nvSpPr>
          <p:cNvPr id="572" name="Google Shape;572;p73"/>
          <p:cNvSpPr txBox="1"/>
          <p:nvPr/>
        </p:nvSpPr>
        <p:spPr>
          <a:xfrm>
            <a:off x="1347125" y="1552050"/>
            <a:ext cx="6888300" cy="28398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Cuando se modifica el estado de un componente, todos los componentes secundarios van a volver a renderizarse aún cuando no hayan sido afectados cambios.</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Omitir la renderización de una parte del árbol que claramente no se vio afectada puede ser beneficioso por razones de rendimiento.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La inmutabilidad hace que sea “muy barato” para los componentes comparar si sus datos han cambiado o no y determinar si deben o no ser renderizados nuevamente.</a:t>
            </a:r>
            <a:endParaRPr i="1" sz="1800">
              <a:solidFill>
                <a:srgbClr val="4040E8"/>
              </a:solidFill>
              <a:latin typeface="Nunito ExtraLight"/>
              <a:ea typeface="Nunito ExtraLight"/>
              <a:cs typeface="Nunito ExtraLight"/>
              <a:sym typeface="Nunito ExtraLight"/>
            </a:endParaRPr>
          </a:p>
        </p:txBody>
      </p:sp>
      <p:sp>
        <p:nvSpPr>
          <p:cNvPr id="573" name="Google Shape;573;p73"/>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Rendimiento</a:t>
            </a:r>
            <a:endParaRPr i="1" sz="2600">
              <a:solidFill>
                <a:srgbClr val="4040E8"/>
              </a:solidFill>
              <a:latin typeface="Nunito Black"/>
              <a:ea typeface="Nunito Black"/>
              <a:cs typeface="Nunito Black"/>
              <a:sym typeface="Nunito Black"/>
            </a:endParaRPr>
          </a:p>
        </p:txBody>
      </p:sp>
      <p:sp>
        <p:nvSpPr>
          <p:cNvPr id="574" name="Google Shape;574;p73"/>
          <p:cNvSpPr txBox="1"/>
          <p:nvPr/>
        </p:nvSpPr>
        <p:spPr>
          <a:xfrm>
            <a:off x="1475900" y="4656450"/>
            <a:ext cx="4612200" cy="376500"/>
          </a:xfrm>
          <a:prstGeom prst="rect">
            <a:avLst/>
          </a:prstGeom>
          <a:solidFill>
            <a:srgbClr val="FFFFFF">
              <a:alpha val="750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ko" sz="1200">
                <a:solidFill>
                  <a:srgbClr val="4040E8"/>
                </a:solidFill>
                <a:latin typeface="Nunito ExtraLight"/>
                <a:ea typeface="Nunito ExtraLight"/>
                <a:cs typeface="Nunito ExtraLight"/>
                <a:sym typeface="Nunito ExtraLight"/>
              </a:rPr>
              <a:t>Más info.: </a:t>
            </a:r>
            <a:r>
              <a:rPr i="1" lang="ko" sz="1200" u="sng">
                <a:solidFill>
                  <a:schemeClr val="hlink"/>
                </a:solidFill>
                <a:latin typeface="Nunito ExtraLight"/>
                <a:ea typeface="Nunito ExtraLight"/>
                <a:cs typeface="Nunito ExtraLight"/>
                <a:sym typeface="Nunito ExtraLight"/>
                <a:hlinkClick r:id="rId3"/>
              </a:rPr>
              <a:t>¿Cómo decide React qué componentes renderizar?</a:t>
            </a:r>
            <a:endParaRPr i="1" sz="1200">
              <a:latin typeface="Nunito ExtraLight"/>
              <a:ea typeface="Nunito ExtraLight"/>
              <a:cs typeface="Nunito ExtraLight"/>
              <a:sym typeface="Nunito Extra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74"/>
          <p:cNvSpPr txBox="1"/>
          <p:nvPr/>
        </p:nvSpPr>
        <p:spPr>
          <a:xfrm>
            <a:off x="1380888" y="1197263"/>
            <a:ext cx="3631800" cy="346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Black"/>
                <a:ea typeface="Nunito Black"/>
                <a:cs typeface="Nunito Black"/>
                <a:sym typeface="Nunito Black"/>
              </a:rPr>
              <a:t>Inmutabilidad</a:t>
            </a:r>
            <a:endParaRPr i="1" sz="1800">
              <a:solidFill>
                <a:srgbClr val="4040E8"/>
              </a:solidFill>
              <a:latin typeface="Nunito Black"/>
              <a:ea typeface="Nunito Black"/>
              <a:cs typeface="Nunito Black"/>
              <a:sym typeface="Nunito Black"/>
            </a:endParaRPr>
          </a:p>
        </p:txBody>
      </p:sp>
      <p:sp>
        <p:nvSpPr>
          <p:cNvPr id="580" name="Google Shape;580;p74"/>
          <p:cNvSpPr txBox="1"/>
          <p:nvPr/>
        </p:nvSpPr>
        <p:spPr>
          <a:xfrm>
            <a:off x="1347125" y="1552050"/>
            <a:ext cx="6888300" cy="11775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Por último, modificamos </a:t>
            </a:r>
            <a:r>
              <a:rPr lang="ko" sz="1700">
                <a:solidFill>
                  <a:srgbClr val="4040E8"/>
                </a:solidFill>
                <a:latin typeface="Fira Mono"/>
                <a:ea typeface="Fira Mono"/>
                <a:cs typeface="Fira Mono"/>
                <a:sym typeface="Fira Mono"/>
              </a:rPr>
              <a:t>Board</a:t>
            </a:r>
            <a:r>
              <a:rPr i="1" lang="ko" sz="1800">
                <a:solidFill>
                  <a:srgbClr val="4040E8"/>
                </a:solidFill>
                <a:latin typeface="Nunito ExtraLight"/>
                <a:ea typeface="Nunito ExtraLight"/>
                <a:cs typeface="Nunito ExtraLight"/>
                <a:sym typeface="Nunito ExtraLight"/>
              </a:rPr>
              <a:t> para que incluya otra variable que ayude a determinar si es turno del jugador “X” mediante </a:t>
            </a:r>
            <a:r>
              <a:rPr lang="ko" sz="1700">
                <a:solidFill>
                  <a:srgbClr val="4040E8"/>
                </a:solidFill>
                <a:latin typeface="Fira Mono"/>
                <a:ea typeface="Fira Mono"/>
                <a:cs typeface="Fira Mono"/>
                <a:sym typeface="Fira Mono"/>
              </a:rPr>
              <a:t>useState</a:t>
            </a:r>
            <a:r>
              <a:rPr i="1" lang="ko" sz="1800">
                <a:solidFill>
                  <a:srgbClr val="4040E8"/>
                </a:solidFill>
                <a:latin typeface="Nunito ExtraLight"/>
                <a:ea typeface="Nunito ExtraLight"/>
                <a:cs typeface="Nunito ExtraLight"/>
                <a:sym typeface="Nunito ExtraLight"/>
              </a:rPr>
              <a:t> y luego la función </a:t>
            </a:r>
            <a:r>
              <a:rPr lang="ko" sz="1700">
                <a:solidFill>
                  <a:srgbClr val="4040E8"/>
                </a:solidFill>
                <a:latin typeface="Fira Mono"/>
                <a:ea typeface="Fira Mono"/>
                <a:cs typeface="Fira Mono"/>
                <a:sym typeface="Fira Mono"/>
              </a:rPr>
              <a:t>handleClick</a:t>
            </a:r>
            <a:r>
              <a:rPr i="1" lang="ko" sz="1800">
                <a:solidFill>
                  <a:srgbClr val="4040E8"/>
                </a:solidFill>
                <a:latin typeface="Nunito ExtraLight"/>
                <a:ea typeface="Nunito ExtraLight"/>
                <a:cs typeface="Nunito ExtraLight"/>
                <a:sym typeface="Nunito ExtraLight"/>
              </a:rPr>
              <a:t> para adaptar su lógica a estos cambios.</a:t>
            </a:r>
            <a:endParaRPr i="1" sz="1800">
              <a:solidFill>
                <a:srgbClr val="4040E8"/>
              </a:solidFill>
              <a:latin typeface="Nunito ExtraLight"/>
              <a:ea typeface="Nunito ExtraLight"/>
              <a:cs typeface="Nunito ExtraLight"/>
              <a:sym typeface="Nunito ExtraLight"/>
            </a:endParaRPr>
          </a:p>
        </p:txBody>
      </p:sp>
      <p:sp>
        <p:nvSpPr>
          <p:cNvPr id="581" name="Google Shape;581;p74"/>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Tomando turnos</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pic>
        <p:nvPicPr>
          <p:cNvPr id="586" name="Google Shape;586;p75"/>
          <p:cNvPicPr preferRelativeResize="0"/>
          <p:nvPr/>
        </p:nvPicPr>
        <p:blipFill>
          <a:blip r:embed="rId3">
            <a:alphaModFix/>
          </a:blip>
          <a:stretch>
            <a:fillRect/>
          </a:stretch>
        </p:blipFill>
        <p:spPr>
          <a:xfrm>
            <a:off x="1980063" y="152400"/>
            <a:ext cx="5183882" cy="4838701"/>
          </a:xfrm>
          <a:prstGeom prst="rect">
            <a:avLst/>
          </a:prstGeom>
          <a:noFill/>
          <a:ln>
            <a:noFill/>
          </a:ln>
        </p:spPr>
      </p:pic>
      <p:sp>
        <p:nvSpPr>
          <p:cNvPr id="587" name="Google Shape;587;p75"/>
          <p:cNvSpPr txBox="1"/>
          <p:nvPr/>
        </p:nvSpPr>
        <p:spPr>
          <a:xfrm>
            <a:off x="3853925" y="1524000"/>
            <a:ext cx="3106500" cy="652200"/>
          </a:xfrm>
          <a:prstGeom prst="rect">
            <a:avLst/>
          </a:prstGeom>
          <a:solidFill>
            <a:srgbClr val="FFFFFF">
              <a:alpha val="750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ko" sz="1600">
                <a:solidFill>
                  <a:srgbClr val="4040E8"/>
                </a:solidFill>
                <a:latin typeface="Nunito"/>
                <a:ea typeface="Nunito"/>
                <a:cs typeface="Nunito"/>
                <a:sym typeface="Nunito"/>
              </a:rPr>
              <a:t>Por defecto, el juego comienza con el turno de “X”</a:t>
            </a:r>
            <a:endParaRPr i="1" sz="1600">
              <a:solidFill>
                <a:srgbClr val="4040E8"/>
              </a:solidFill>
              <a:latin typeface="Nunito"/>
              <a:ea typeface="Nunito"/>
              <a:cs typeface="Nunito"/>
              <a:sym typeface="Nunito"/>
            </a:endParaRPr>
          </a:p>
        </p:txBody>
      </p:sp>
      <p:cxnSp>
        <p:nvCxnSpPr>
          <p:cNvPr id="588" name="Google Shape;588;p75"/>
          <p:cNvCxnSpPr>
            <a:stCxn id="587" idx="0"/>
          </p:cNvCxnSpPr>
          <p:nvPr/>
        </p:nvCxnSpPr>
        <p:spPr>
          <a:xfrm rot="10800000">
            <a:off x="5333975" y="981900"/>
            <a:ext cx="73200" cy="542100"/>
          </a:xfrm>
          <a:prstGeom prst="straightConnector1">
            <a:avLst/>
          </a:prstGeom>
          <a:noFill/>
          <a:ln cap="flat" cmpd="sng" w="9525">
            <a:solidFill>
              <a:schemeClr val="accent6"/>
            </a:solidFill>
            <a:prstDash val="solid"/>
            <a:round/>
            <a:headEnd len="med" w="med" type="none"/>
            <a:tailEnd len="med" w="med" type="triangl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pic>
        <p:nvPicPr>
          <p:cNvPr id="593" name="Google Shape;593;p76"/>
          <p:cNvPicPr preferRelativeResize="0"/>
          <p:nvPr/>
        </p:nvPicPr>
        <p:blipFill>
          <a:blip r:embed="rId3">
            <a:alphaModFix/>
          </a:blip>
          <a:stretch>
            <a:fillRect/>
          </a:stretch>
        </p:blipFill>
        <p:spPr>
          <a:xfrm>
            <a:off x="1980063" y="152400"/>
            <a:ext cx="5183882" cy="4838701"/>
          </a:xfrm>
          <a:prstGeom prst="rect">
            <a:avLst/>
          </a:prstGeom>
          <a:noFill/>
          <a:ln>
            <a:noFill/>
          </a:ln>
        </p:spPr>
      </p:pic>
      <p:sp>
        <p:nvSpPr>
          <p:cNvPr id="594" name="Google Shape;594;p76"/>
          <p:cNvSpPr txBox="1"/>
          <p:nvPr/>
        </p:nvSpPr>
        <p:spPr>
          <a:xfrm>
            <a:off x="5165450" y="1692525"/>
            <a:ext cx="3106500" cy="1179600"/>
          </a:xfrm>
          <a:prstGeom prst="rect">
            <a:avLst/>
          </a:prstGeom>
          <a:solidFill>
            <a:srgbClr val="FFFFFF">
              <a:alpha val="750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ko" sz="1600">
                <a:solidFill>
                  <a:srgbClr val="4040E8"/>
                </a:solidFill>
                <a:latin typeface="Nunito"/>
                <a:ea typeface="Nunito"/>
                <a:cs typeface="Nunito"/>
                <a:sym typeface="Nunito"/>
              </a:rPr>
              <a:t>Añadimos esta verificación p</a:t>
            </a:r>
            <a:r>
              <a:rPr i="1" lang="ko" sz="1600">
                <a:solidFill>
                  <a:srgbClr val="4040E8"/>
                </a:solidFill>
                <a:latin typeface="Nunito"/>
                <a:ea typeface="Nunito"/>
                <a:cs typeface="Nunito"/>
                <a:sym typeface="Nunito"/>
              </a:rPr>
              <a:t>ara evitar que un jugador seleccione una celda que ya tiene valor</a:t>
            </a:r>
            <a:endParaRPr i="1" sz="1600">
              <a:solidFill>
                <a:srgbClr val="4040E8"/>
              </a:solidFill>
              <a:latin typeface="Nunito"/>
              <a:ea typeface="Nunito"/>
              <a:cs typeface="Nunito"/>
              <a:sym typeface="Nunito"/>
            </a:endParaRPr>
          </a:p>
        </p:txBody>
      </p:sp>
      <p:cxnSp>
        <p:nvCxnSpPr>
          <p:cNvPr id="595" name="Google Shape;595;p76"/>
          <p:cNvCxnSpPr>
            <a:stCxn id="594" idx="1"/>
          </p:cNvCxnSpPr>
          <p:nvPr/>
        </p:nvCxnSpPr>
        <p:spPr>
          <a:xfrm rot="10800000">
            <a:off x="3824750" y="1714425"/>
            <a:ext cx="1340700" cy="567900"/>
          </a:xfrm>
          <a:prstGeom prst="straightConnector1">
            <a:avLst/>
          </a:prstGeom>
          <a:noFill/>
          <a:ln cap="flat" cmpd="sng" w="9525">
            <a:solidFill>
              <a:schemeClr val="accent6"/>
            </a:solidFill>
            <a:prstDash val="solid"/>
            <a:round/>
            <a:headEnd len="med" w="med" type="none"/>
            <a:tailEnd len="med" w="med" type="triangl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pic>
        <p:nvPicPr>
          <p:cNvPr id="600" name="Google Shape;600;p77"/>
          <p:cNvPicPr preferRelativeResize="0"/>
          <p:nvPr/>
        </p:nvPicPr>
        <p:blipFill>
          <a:blip r:embed="rId3">
            <a:alphaModFix/>
          </a:blip>
          <a:stretch>
            <a:fillRect/>
          </a:stretch>
        </p:blipFill>
        <p:spPr>
          <a:xfrm>
            <a:off x="1980063" y="152400"/>
            <a:ext cx="5183882" cy="4838701"/>
          </a:xfrm>
          <a:prstGeom prst="rect">
            <a:avLst/>
          </a:prstGeom>
          <a:noFill/>
          <a:ln>
            <a:noFill/>
          </a:ln>
        </p:spPr>
      </p:pic>
      <p:sp>
        <p:nvSpPr>
          <p:cNvPr id="601" name="Google Shape;601;p77"/>
          <p:cNvSpPr txBox="1"/>
          <p:nvPr/>
        </p:nvSpPr>
        <p:spPr>
          <a:xfrm>
            <a:off x="4894375" y="2282325"/>
            <a:ext cx="3106500" cy="663000"/>
          </a:xfrm>
          <a:prstGeom prst="rect">
            <a:avLst/>
          </a:prstGeom>
          <a:solidFill>
            <a:srgbClr val="FFFFFF">
              <a:alpha val="750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ko" sz="1600">
                <a:solidFill>
                  <a:srgbClr val="4040E8"/>
                </a:solidFill>
                <a:latin typeface="Nunito"/>
                <a:ea typeface="Nunito"/>
                <a:cs typeface="Nunito"/>
                <a:sym typeface="Nunito"/>
              </a:rPr>
              <a:t>Determinamos si el siguiente valor es una “X” o una “O”</a:t>
            </a:r>
            <a:endParaRPr i="1" sz="1600">
              <a:solidFill>
                <a:srgbClr val="4040E8"/>
              </a:solidFill>
              <a:latin typeface="Nunito"/>
              <a:ea typeface="Nunito"/>
              <a:cs typeface="Nunito"/>
              <a:sym typeface="Nunito"/>
            </a:endParaRPr>
          </a:p>
        </p:txBody>
      </p:sp>
      <p:cxnSp>
        <p:nvCxnSpPr>
          <p:cNvPr id="602" name="Google Shape;602;p77"/>
          <p:cNvCxnSpPr>
            <a:stCxn id="601" idx="1"/>
          </p:cNvCxnSpPr>
          <p:nvPr/>
        </p:nvCxnSpPr>
        <p:spPr>
          <a:xfrm rot="10800000">
            <a:off x="3575575" y="2249325"/>
            <a:ext cx="1318800" cy="364500"/>
          </a:xfrm>
          <a:prstGeom prst="straightConnector1">
            <a:avLst/>
          </a:prstGeom>
          <a:noFill/>
          <a:ln cap="flat" cmpd="sng" w="9525">
            <a:solidFill>
              <a:schemeClr val="accent6"/>
            </a:solidFill>
            <a:prstDash val="solid"/>
            <a:round/>
            <a:headEnd len="med" w="med" type="none"/>
            <a:tailEnd len="med" w="med" type="triangl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pic>
        <p:nvPicPr>
          <p:cNvPr id="607" name="Google Shape;607;p78"/>
          <p:cNvPicPr preferRelativeResize="0"/>
          <p:nvPr/>
        </p:nvPicPr>
        <p:blipFill>
          <a:blip r:embed="rId3">
            <a:alphaModFix/>
          </a:blip>
          <a:stretch>
            <a:fillRect/>
          </a:stretch>
        </p:blipFill>
        <p:spPr>
          <a:xfrm>
            <a:off x="1980063" y="152400"/>
            <a:ext cx="5183882" cy="4838701"/>
          </a:xfrm>
          <a:prstGeom prst="rect">
            <a:avLst/>
          </a:prstGeom>
          <a:noFill/>
          <a:ln>
            <a:noFill/>
          </a:ln>
        </p:spPr>
      </p:pic>
      <p:sp>
        <p:nvSpPr>
          <p:cNvPr id="608" name="Google Shape;608;p78"/>
          <p:cNvSpPr txBox="1"/>
          <p:nvPr/>
        </p:nvSpPr>
        <p:spPr>
          <a:xfrm>
            <a:off x="5502525" y="3242150"/>
            <a:ext cx="3106500" cy="1154100"/>
          </a:xfrm>
          <a:prstGeom prst="rect">
            <a:avLst/>
          </a:prstGeom>
          <a:solidFill>
            <a:srgbClr val="FFFFFF">
              <a:alpha val="750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ko" sz="1600">
                <a:solidFill>
                  <a:srgbClr val="4040E8"/>
                </a:solidFill>
                <a:latin typeface="Nunito"/>
                <a:ea typeface="Nunito"/>
                <a:cs typeface="Nunito"/>
                <a:sym typeface="Nunito"/>
              </a:rPr>
              <a:t>Modificamos el state de los elementos </a:t>
            </a:r>
            <a:r>
              <a:rPr lang="ko" sz="1600">
                <a:solidFill>
                  <a:srgbClr val="4040E8"/>
                </a:solidFill>
                <a:latin typeface="Fira Mono"/>
                <a:ea typeface="Fira Mono"/>
                <a:cs typeface="Fira Mono"/>
                <a:sym typeface="Fira Mono"/>
              </a:rPr>
              <a:t>Square</a:t>
            </a:r>
            <a:r>
              <a:rPr i="1" lang="ko" sz="1600">
                <a:solidFill>
                  <a:srgbClr val="4040E8"/>
                </a:solidFill>
                <a:latin typeface="Nunito"/>
                <a:ea typeface="Nunito"/>
                <a:cs typeface="Nunito"/>
                <a:sym typeface="Nunito"/>
              </a:rPr>
              <a:t> y el turno al jugador que corresponda cambiando </a:t>
            </a:r>
            <a:r>
              <a:rPr lang="ko" sz="1600">
                <a:solidFill>
                  <a:srgbClr val="4040E8"/>
                </a:solidFill>
                <a:latin typeface="Fira Mono"/>
                <a:ea typeface="Fira Mono"/>
                <a:cs typeface="Fira Mono"/>
                <a:sym typeface="Fira Mono"/>
              </a:rPr>
              <a:t>xIsNext</a:t>
            </a:r>
            <a:r>
              <a:rPr i="1" lang="ko" sz="1600">
                <a:solidFill>
                  <a:srgbClr val="4040E8"/>
                </a:solidFill>
                <a:latin typeface="Nunito"/>
                <a:ea typeface="Nunito"/>
                <a:cs typeface="Nunito"/>
                <a:sym typeface="Nunito"/>
              </a:rPr>
              <a:t>.</a:t>
            </a:r>
            <a:endParaRPr i="1" sz="1600">
              <a:solidFill>
                <a:srgbClr val="4040E8"/>
              </a:solidFill>
              <a:latin typeface="Nunito"/>
              <a:ea typeface="Nunito"/>
              <a:cs typeface="Nunito"/>
              <a:sym typeface="Nunito"/>
            </a:endParaRPr>
          </a:p>
        </p:txBody>
      </p:sp>
      <p:cxnSp>
        <p:nvCxnSpPr>
          <p:cNvPr id="609" name="Google Shape;609;p78"/>
          <p:cNvCxnSpPr>
            <a:stCxn id="608" idx="1"/>
          </p:cNvCxnSpPr>
          <p:nvPr/>
        </p:nvCxnSpPr>
        <p:spPr>
          <a:xfrm rot="10800000">
            <a:off x="4190925" y="3260600"/>
            <a:ext cx="1311600" cy="558600"/>
          </a:xfrm>
          <a:prstGeom prst="straightConnector1">
            <a:avLst/>
          </a:prstGeom>
          <a:noFill/>
          <a:ln cap="flat" cmpd="sng" w="9525">
            <a:solidFill>
              <a:schemeClr val="accent6"/>
            </a:solidFill>
            <a:prstDash val="solid"/>
            <a:round/>
            <a:headEnd len="med" w="med" type="none"/>
            <a:tailEnd len="med" w="med" type="triangl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79"/>
          <p:cNvSpPr txBox="1"/>
          <p:nvPr/>
        </p:nvSpPr>
        <p:spPr>
          <a:xfrm>
            <a:off x="1347125" y="1552050"/>
            <a:ext cx="6580500" cy="17316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El </a:t>
            </a:r>
            <a:r>
              <a:rPr i="1" lang="ko" sz="1800" u="sng">
                <a:solidFill>
                  <a:schemeClr val="hlink"/>
                </a:solidFill>
                <a:latin typeface="Nunito ExtraLight"/>
                <a:ea typeface="Nunito ExtraLight"/>
                <a:cs typeface="Nunito ExtraLight"/>
                <a:sym typeface="Nunito ExtraLight"/>
                <a:hlinkClick r:id="rId3"/>
              </a:rPr>
              <a:t>ejemplo</a:t>
            </a:r>
            <a:r>
              <a:rPr i="1" lang="ko" sz="1800">
                <a:solidFill>
                  <a:srgbClr val="4040E8"/>
                </a:solidFill>
                <a:latin typeface="Nunito ExtraLight"/>
                <a:ea typeface="Nunito ExtraLight"/>
                <a:cs typeface="Nunito ExtraLight"/>
                <a:sym typeface="Nunito ExtraLight"/>
              </a:rPr>
              <a:t> continúa con la lógica necesaria para declarar un ganador e implementa una forma de revisar el historial de jugadas.</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Para esto sugiere la necesidad de volver a manejar el estado un nivel más arriba, en un componente llamado </a:t>
            </a:r>
            <a:r>
              <a:rPr lang="ko" sz="1800">
                <a:solidFill>
                  <a:srgbClr val="4040E8"/>
                </a:solidFill>
                <a:latin typeface="Fira Mono"/>
                <a:ea typeface="Fira Mono"/>
                <a:cs typeface="Fira Mono"/>
                <a:sym typeface="Fira Mono"/>
              </a:rPr>
              <a:t>Game.</a:t>
            </a:r>
            <a:endParaRPr sz="1800">
              <a:solidFill>
                <a:srgbClr val="4040E8"/>
              </a:solidFill>
              <a:latin typeface="Fira Mono"/>
              <a:ea typeface="Fira Mono"/>
              <a:cs typeface="Fira Mono"/>
              <a:sym typeface="Fira Mono"/>
            </a:endParaRPr>
          </a:p>
        </p:txBody>
      </p:sp>
      <p:sp>
        <p:nvSpPr>
          <p:cNvPr id="615" name="Google Shape;615;p79"/>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Manejando el historial</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4"/>
          <p:cNvSpPr txBox="1"/>
          <p:nvPr/>
        </p:nvSpPr>
        <p:spPr>
          <a:xfrm>
            <a:off x="1380888" y="1197263"/>
            <a:ext cx="36318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1800">
                <a:solidFill>
                  <a:srgbClr val="4040E8"/>
                </a:solidFill>
                <a:latin typeface="Nunito Black"/>
                <a:ea typeface="Nunito Black"/>
                <a:cs typeface="Nunito Black"/>
                <a:sym typeface="Nunito Black"/>
              </a:rPr>
              <a:t>Componentes</a:t>
            </a:r>
            <a:endParaRPr/>
          </a:p>
        </p:txBody>
      </p:sp>
      <p:sp>
        <p:nvSpPr>
          <p:cNvPr id="371" name="Google Shape;371;p44"/>
          <p:cNvSpPr txBox="1"/>
          <p:nvPr/>
        </p:nvSpPr>
        <p:spPr>
          <a:xfrm>
            <a:off x="1347125" y="1552050"/>
            <a:ext cx="6666900" cy="28398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SzPts val="1100"/>
              <a:buNone/>
            </a:pPr>
            <a:r>
              <a:rPr i="1" lang="ko" sz="1800">
                <a:solidFill>
                  <a:srgbClr val="4040E8"/>
                </a:solidFill>
                <a:latin typeface="Nunito ExtraLight"/>
                <a:ea typeface="Nunito ExtraLight"/>
                <a:cs typeface="Nunito ExtraLight"/>
                <a:sym typeface="Nunito ExtraLight"/>
              </a:rPr>
              <a:t>Las apps en React se construyen en base a </a:t>
            </a:r>
            <a:r>
              <a:rPr i="1" lang="ko" sz="1800">
                <a:solidFill>
                  <a:srgbClr val="4040E8"/>
                </a:solidFill>
                <a:latin typeface="Nunito ExtraLight"/>
                <a:ea typeface="Nunito ExtraLight"/>
                <a:cs typeface="Nunito ExtraLight"/>
                <a:sym typeface="Nunito ExtraLight"/>
              </a:rPr>
              <a:t>entidades llamadas </a:t>
            </a:r>
            <a:r>
              <a:rPr b="1" i="1" lang="ko" sz="1800">
                <a:solidFill>
                  <a:srgbClr val="4040E8"/>
                </a:solidFill>
                <a:latin typeface="Nunito"/>
                <a:ea typeface="Nunito"/>
                <a:cs typeface="Nunito"/>
                <a:sym typeface="Nunito"/>
              </a:rPr>
              <a:t>Componentes</a:t>
            </a:r>
            <a:r>
              <a:rPr i="1" lang="ko" sz="1800">
                <a:solidFill>
                  <a:srgbClr val="4040E8"/>
                </a:solidFill>
                <a:latin typeface="Nunito ExtraLight"/>
                <a:ea typeface="Nunito ExtraLight"/>
                <a:cs typeface="Nunito ExtraLight"/>
                <a:sym typeface="Nunito ExtraLight"/>
              </a:rPr>
              <a:t>.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SzPts val="1100"/>
              <a:buNone/>
            </a:pPr>
            <a:r>
              <a:t/>
            </a:r>
            <a:endParaRPr i="1" sz="1800">
              <a:solidFill>
                <a:srgbClr val="4040E8"/>
              </a:solidFill>
              <a:latin typeface="Nunito ExtraLight"/>
              <a:ea typeface="Nunito ExtraLight"/>
              <a:cs typeface="Nunito ExtraLight"/>
              <a:sym typeface="Nunito ExtraLight"/>
            </a:endParaRPr>
          </a:p>
          <a:p>
            <a:pPr indent="-342900" lvl="0" marL="457200" rtl="0" algn="l">
              <a:spcBef>
                <a:spcPts val="0"/>
              </a:spcBef>
              <a:spcAft>
                <a:spcPts val="0"/>
              </a:spcAft>
              <a:buClr>
                <a:srgbClr val="4040E8"/>
              </a:buClr>
              <a:buSzPts val="1800"/>
              <a:buFont typeface="Nunito ExtraLight"/>
              <a:buChar char="●"/>
            </a:pPr>
            <a:r>
              <a:rPr i="1" lang="ko" sz="1800">
                <a:solidFill>
                  <a:srgbClr val="4040E8"/>
                </a:solidFill>
                <a:latin typeface="Nunito ExtraLight"/>
                <a:ea typeface="Nunito ExtraLight"/>
                <a:cs typeface="Nunito ExtraLight"/>
                <a:sym typeface="Nunito ExtraLight"/>
              </a:rPr>
              <a:t>Son una pieza </a:t>
            </a:r>
            <a:r>
              <a:rPr b="1" i="1" lang="ko" sz="1800">
                <a:solidFill>
                  <a:srgbClr val="4040E8"/>
                </a:solidFill>
                <a:latin typeface="Nunito"/>
                <a:ea typeface="Nunito"/>
                <a:cs typeface="Nunito"/>
                <a:sym typeface="Nunito"/>
              </a:rPr>
              <a:t>modular</a:t>
            </a:r>
            <a:r>
              <a:rPr i="1" lang="ko" sz="1800">
                <a:solidFill>
                  <a:srgbClr val="4040E8"/>
                </a:solidFill>
                <a:latin typeface="Nunito ExtraLight"/>
                <a:ea typeface="Nunito ExtraLight"/>
                <a:cs typeface="Nunito ExtraLight"/>
                <a:sym typeface="Nunito ExtraLight"/>
              </a:rPr>
              <a:t> y </a:t>
            </a:r>
            <a:r>
              <a:rPr b="1" i="1" lang="ko" sz="1800">
                <a:solidFill>
                  <a:srgbClr val="4040E8"/>
                </a:solidFill>
                <a:latin typeface="Nunito"/>
                <a:ea typeface="Nunito"/>
                <a:cs typeface="Nunito"/>
                <a:sym typeface="Nunito"/>
              </a:rPr>
              <a:t>reutilizable</a:t>
            </a:r>
            <a:r>
              <a:rPr i="1" lang="ko" sz="1800">
                <a:solidFill>
                  <a:srgbClr val="4040E8"/>
                </a:solidFill>
                <a:latin typeface="Nunito ExtraLight"/>
                <a:ea typeface="Nunito ExtraLight"/>
                <a:cs typeface="Nunito ExtraLight"/>
                <a:sym typeface="Nunito ExtraLight"/>
              </a:rPr>
              <a:t> de código UI (user interface) para nuestras aplicaciones que tienen su propia lógica y apariencia.</a:t>
            </a:r>
            <a:endParaRPr i="1" sz="1800">
              <a:solidFill>
                <a:srgbClr val="4040E8"/>
              </a:solidFill>
              <a:latin typeface="Nunito ExtraLight"/>
              <a:ea typeface="Nunito ExtraLight"/>
              <a:cs typeface="Nunito ExtraLight"/>
              <a:sym typeface="Nunito ExtraLight"/>
            </a:endParaRPr>
          </a:p>
          <a:p>
            <a:pPr indent="-342900" lvl="0" marL="457200" rtl="0" algn="l">
              <a:spcBef>
                <a:spcPts val="0"/>
              </a:spcBef>
              <a:spcAft>
                <a:spcPts val="0"/>
              </a:spcAft>
              <a:buClr>
                <a:srgbClr val="4040E8"/>
              </a:buClr>
              <a:buSzPts val="1800"/>
              <a:buFont typeface="Nunito ExtraLight"/>
              <a:buChar char="●"/>
            </a:pPr>
            <a:r>
              <a:rPr i="1" lang="ko" sz="1800">
                <a:solidFill>
                  <a:srgbClr val="4040E8"/>
                </a:solidFill>
                <a:latin typeface="Nunito ExtraLight"/>
                <a:ea typeface="Nunito ExtraLight"/>
                <a:cs typeface="Nunito ExtraLight"/>
                <a:sym typeface="Nunito ExtraLight"/>
              </a:rPr>
              <a:t>Nos permiten dibujar, manejar y actualizar los elementos UI de nuestra aplicación. </a:t>
            </a:r>
            <a:endParaRPr i="1" sz="1800">
              <a:solidFill>
                <a:srgbClr val="4040E8"/>
              </a:solidFill>
              <a:latin typeface="Nunito ExtraLight"/>
              <a:ea typeface="Nunito ExtraLight"/>
              <a:cs typeface="Nunito ExtraLight"/>
              <a:sym typeface="Nunito ExtraLight"/>
            </a:endParaRPr>
          </a:p>
          <a:p>
            <a:pPr indent="-342900" lvl="0" marL="457200" rtl="0" algn="l">
              <a:spcBef>
                <a:spcPts val="0"/>
              </a:spcBef>
              <a:spcAft>
                <a:spcPts val="0"/>
              </a:spcAft>
              <a:buClr>
                <a:srgbClr val="4040E8"/>
              </a:buClr>
              <a:buSzPts val="1800"/>
              <a:buFont typeface="Nunito ExtraLight"/>
              <a:buChar char="●"/>
            </a:pPr>
            <a:r>
              <a:rPr i="1" lang="ko" sz="1800">
                <a:solidFill>
                  <a:srgbClr val="4040E8"/>
                </a:solidFill>
                <a:latin typeface="Nunito ExtraLight"/>
                <a:ea typeface="Nunito ExtraLight"/>
                <a:cs typeface="Nunito ExtraLight"/>
                <a:sym typeface="Nunito ExtraLight"/>
              </a:rPr>
              <a:t>Puede ser tan simple y pequeño como un botón, o tan grande y complejo como una página completa.</a:t>
            </a:r>
            <a:endParaRPr i="1" sz="1800">
              <a:solidFill>
                <a:srgbClr val="4040E8"/>
              </a:solidFill>
              <a:latin typeface="Nunito ExtraLight"/>
              <a:ea typeface="Nunito ExtraLight"/>
              <a:cs typeface="Nunito ExtraLight"/>
              <a:sym typeface="Nunito ExtraLight"/>
            </a:endParaRPr>
          </a:p>
        </p:txBody>
      </p:sp>
      <p:sp>
        <p:nvSpPr>
          <p:cNvPr id="372" name="Google Shape;372;p44"/>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¿Qué es React?</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pic>
        <p:nvPicPr>
          <p:cNvPr id="620" name="Google Shape;620;p80"/>
          <p:cNvPicPr preferRelativeResize="0"/>
          <p:nvPr/>
        </p:nvPicPr>
        <p:blipFill>
          <a:blip r:embed="rId3">
            <a:alphaModFix/>
          </a:blip>
          <a:stretch>
            <a:fillRect/>
          </a:stretch>
        </p:blipFill>
        <p:spPr>
          <a:xfrm>
            <a:off x="698750" y="461600"/>
            <a:ext cx="7457475" cy="4220299"/>
          </a:xfrm>
          <a:prstGeom prst="rect">
            <a:avLst/>
          </a:prstGeom>
          <a:noFill/>
          <a:ln>
            <a:noFill/>
          </a:ln>
        </p:spPr>
      </p:pic>
      <p:sp>
        <p:nvSpPr>
          <p:cNvPr id="621" name="Google Shape;621;p80"/>
          <p:cNvSpPr txBox="1"/>
          <p:nvPr/>
        </p:nvSpPr>
        <p:spPr>
          <a:xfrm>
            <a:off x="4740550" y="1597350"/>
            <a:ext cx="3260400" cy="725400"/>
          </a:xfrm>
          <a:prstGeom prst="rect">
            <a:avLst/>
          </a:prstGeom>
          <a:solidFill>
            <a:srgbClr val="FFFFFF">
              <a:alpha val="750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600">
                <a:solidFill>
                  <a:srgbClr val="4040E8"/>
                </a:solidFill>
                <a:latin typeface="Fira Mono"/>
                <a:ea typeface="Fira Mono"/>
                <a:cs typeface="Fira Mono"/>
                <a:sym typeface="Fira Mono"/>
              </a:rPr>
              <a:t>Game</a:t>
            </a:r>
            <a:r>
              <a:rPr lang="ko"/>
              <a:t> </a:t>
            </a:r>
            <a:r>
              <a:rPr i="1" lang="ko" sz="1600">
                <a:solidFill>
                  <a:srgbClr val="4040E8"/>
                </a:solidFill>
                <a:latin typeface="Nunito"/>
                <a:ea typeface="Nunito"/>
                <a:cs typeface="Nunito"/>
                <a:sym typeface="Nunito"/>
              </a:rPr>
              <a:t>va manejar los turnos con</a:t>
            </a:r>
            <a:r>
              <a:rPr i="1" lang="ko" sz="1600">
                <a:solidFill>
                  <a:srgbClr val="4040E8"/>
                </a:solidFill>
                <a:latin typeface="Nunito"/>
                <a:ea typeface="Nunito"/>
                <a:cs typeface="Nunito"/>
                <a:sym typeface="Nunito"/>
              </a:rPr>
              <a:t> </a:t>
            </a:r>
            <a:r>
              <a:rPr lang="ko" sz="1600">
                <a:solidFill>
                  <a:srgbClr val="4040E8"/>
                </a:solidFill>
                <a:latin typeface="Fira Mono"/>
                <a:ea typeface="Fira Mono"/>
                <a:cs typeface="Fira Mono"/>
                <a:sym typeface="Fira Mono"/>
              </a:rPr>
              <a:t>xIsNext</a:t>
            </a:r>
            <a:r>
              <a:rPr i="1" lang="ko" sz="1600">
                <a:solidFill>
                  <a:srgbClr val="4040E8"/>
                </a:solidFill>
                <a:latin typeface="Nunito"/>
                <a:ea typeface="Nunito"/>
                <a:cs typeface="Nunito"/>
                <a:sym typeface="Nunito"/>
              </a:rPr>
              <a:t>.</a:t>
            </a:r>
            <a:endParaRPr i="1" sz="1600">
              <a:solidFill>
                <a:srgbClr val="4040E8"/>
              </a:solidFill>
              <a:latin typeface="Nunito"/>
              <a:ea typeface="Nunito"/>
              <a:cs typeface="Nunito"/>
              <a:sym typeface="Nunito"/>
            </a:endParaRPr>
          </a:p>
        </p:txBody>
      </p:sp>
      <p:cxnSp>
        <p:nvCxnSpPr>
          <p:cNvPr id="622" name="Google Shape;622;p80"/>
          <p:cNvCxnSpPr>
            <a:stCxn id="621" idx="1"/>
          </p:cNvCxnSpPr>
          <p:nvPr/>
        </p:nvCxnSpPr>
        <p:spPr>
          <a:xfrm rot="10800000">
            <a:off x="3560950" y="1368150"/>
            <a:ext cx="1179600" cy="591900"/>
          </a:xfrm>
          <a:prstGeom prst="straightConnector1">
            <a:avLst/>
          </a:prstGeom>
          <a:noFill/>
          <a:ln cap="flat" cmpd="sng" w="9525">
            <a:solidFill>
              <a:schemeClr val="accent6"/>
            </a:solidFill>
            <a:prstDash val="solid"/>
            <a:round/>
            <a:headEnd len="med" w="med" type="none"/>
            <a:tailEnd len="med" w="med" type="triangl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pic>
        <p:nvPicPr>
          <p:cNvPr id="627" name="Google Shape;627;p81"/>
          <p:cNvPicPr preferRelativeResize="0"/>
          <p:nvPr/>
        </p:nvPicPr>
        <p:blipFill>
          <a:blip r:embed="rId3">
            <a:alphaModFix/>
          </a:blip>
          <a:stretch>
            <a:fillRect/>
          </a:stretch>
        </p:blipFill>
        <p:spPr>
          <a:xfrm>
            <a:off x="698750" y="461600"/>
            <a:ext cx="7457475" cy="4220299"/>
          </a:xfrm>
          <a:prstGeom prst="rect">
            <a:avLst/>
          </a:prstGeom>
          <a:noFill/>
          <a:ln>
            <a:noFill/>
          </a:ln>
        </p:spPr>
      </p:pic>
      <p:sp>
        <p:nvSpPr>
          <p:cNvPr id="628" name="Google Shape;628;p81"/>
          <p:cNvSpPr txBox="1"/>
          <p:nvPr/>
        </p:nvSpPr>
        <p:spPr>
          <a:xfrm>
            <a:off x="5246100" y="1600925"/>
            <a:ext cx="3260400" cy="1388400"/>
          </a:xfrm>
          <a:prstGeom prst="rect">
            <a:avLst/>
          </a:prstGeom>
          <a:solidFill>
            <a:srgbClr val="FFFFFF">
              <a:alpha val="750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600">
                <a:solidFill>
                  <a:srgbClr val="4040E8"/>
                </a:solidFill>
                <a:latin typeface="Fira Mono"/>
                <a:ea typeface="Fira Mono"/>
                <a:cs typeface="Fira Mono"/>
                <a:sym typeface="Fira Mono"/>
              </a:rPr>
              <a:t>history</a:t>
            </a:r>
            <a:r>
              <a:rPr lang="ko"/>
              <a:t> </a:t>
            </a:r>
            <a:r>
              <a:rPr i="1" lang="ko" sz="1600">
                <a:solidFill>
                  <a:srgbClr val="4040E8"/>
                </a:solidFill>
                <a:latin typeface="Nunito"/>
                <a:ea typeface="Nunito"/>
                <a:cs typeface="Nunito"/>
                <a:sym typeface="Nunito"/>
              </a:rPr>
              <a:t>va a contener el historial de movimientos.</a:t>
            </a:r>
            <a:endParaRPr i="1" sz="1600">
              <a:solidFill>
                <a:srgbClr val="4040E8"/>
              </a:solidFill>
              <a:latin typeface="Nunito"/>
              <a:ea typeface="Nunito"/>
              <a:cs typeface="Nunito"/>
              <a:sym typeface="Nunito"/>
            </a:endParaRPr>
          </a:p>
          <a:p>
            <a:pPr indent="0" lvl="0" marL="0" rtl="0" algn="l">
              <a:spcBef>
                <a:spcPts val="0"/>
              </a:spcBef>
              <a:spcAft>
                <a:spcPts val="0"/>
              </a:spcAft>
              <a:buNone/>
            </a:pPr>
            <a:r>
              <a:rPr i="1" lang="ko" sz="1600">
                <a:solidFill>
                  <a:srgbClr val="4040E8"/>
                </a:solidFill>
                <a:latin typeface="Nunito"/>
                <a:ea typeface="Nunito"/>
                <a:cs typeface="Nunito"/>
                <a:sym typeface="Nunito"/>
              </a:rPr>
              <a:t>Inicialmente, todos los </a:t>
            </a:r>
            <a:r>
              <a:rPr lang="ko" sz="1600">
                <a:solidFill>
                  <a:srgbClr val="4040E8"/>
                </a:solidFill>
                <a:latin typeface="Fira Mono"/>
                <a:ea typeface="Fira Mono"/>
                <a:cs typeface="Fira Mono"/>
                <a:sym typeface="Fira Mono"/>
              </a:rPr>
              <a:t>Squares</a:t>
            </a:r>
            <a:r>
              <a:rPr i="1" lang="ko" sz="1600">
                <a:solidFill>
                  <a:srgbClr val="4040E8"/>
                </a:solidFill>
                <a:latin typeface="Nunito"/>
                <a:ea typeface="Nunito"/>
                <a:cs typeface="Nunito"/>
                <a:sym typeface="Nunito"/>
              </a:rPr>
              <a:t> estarán inicializados en </a:t>
            </a:r>
            <a:r>
              <a:rPr lang="ko" sz="1600">
                <a:solidFill>
                  <a:srgbClr val="4040E8"/>
                </a:solidFill>
                <a:latin typeface="Fira Mono"/>
                <a:ea typeface="Fira Mono"/>
                <a:cs typeface="Fira Mono"/>
                <a:sym typeface="Fira Mono"/>
              </a:rPr>
              <a:t>null</a:t>
            </a:r>
            <a:r>
              <a:rPr i="1" lang="ko" sz="1600">
                <a:solidFill>
                  <a:srgbClr val="4040E8"/>
                </a:solidFill>
                <a:latin typeface="Nunito"/>
                <a:ea typeface="Nunito"/>
                <a:cs typeface="Nunito"/>
                <a:sym typeface="Nunito"/>
              </a:rPr>
              <a:t>.</a:t>
            </a:r>
            <a:endParaRPr i="1" sz="1600">
              <a:solidFill>
                <a:srgbClr val="4040E8"/>
              </a:solidFill>
              <a:latin typeface="Nunito"/>
              <a:ea typeface="Nunito"/>
              <a:cs typeface="Nunito"/>
              <a:sym typeface="Nunito"/>
            </a:endParaRPr>
          </a:p>
          <a:p>
            <a:pPr indent="0" lvl="0" marL="0" rtl="0" algn="l">
              <a:spcBef>
                <a:spcPts val="0"/>
              </a:spcBef>
              <a:spcAft>
                <a:spcPts val="0"/>
              </a:spcAft>
              <a:buNone/>
            </a:pPr>
            <a:r>
              <a:rPr i="1" lang="ko" sz="1600">
                <a:solidFill>
                  <a:srgbClr val="4040E8"/>
                </a:solidFill>
                <a:latin typeface="Nunito"/>
                <a:ea typeface="Nunito"/>
                <a:cs typeface="Nunito"/>
                <a:sym typeface="Nunito"/>
              </a:rPr>
              <a:t>Será un Array de Arrays</a:t>
            </a:r>
            <a:endParaRPr i="1" sz="1600">
              <a:solidFill>
                <a:srgbClr val="4040E8"/>
              </a:solidFill>
              <a:latin typeface="Nunito"/>
              <a:ea typeface="Nunito"/>
              <a:cs typeface="Nunito"/>
              <a:sym typeface="Nunito"/>
            </a:endParaRPr>
          </a:p>
        </p:txBody>
      </p:sp>
      <p:cxnSp>
        <p:nvCxnSpPr>
          <p:cNvPr id="629" name="Google Shape;629;p81"/>
          <p:cNvCxnSpPr>
            <a:stCxn id="628" idx="1"/>
          </p:cNvCxnSpPr>
          <p:nvPr/>
        </p:nvCxnSpPr>
        <p:spPr>
          <a:xfrm rot="10800000">
            <a:off x="3831900" y="1567925"/>
            <a:ext cx="1414200" cy="727200"/>
          </a:xfrm>
          <a:prstGeom prst="straightConnector1">
            <a:avLst/>
          </a:prstGeom>
          <a:noFill/>
          <a:ln cap="flat" cmpd="sng" w="9525">
            <a:solidFill>
              <a:schemeClr val="accent6"/>
            </a:solidFill>
            <a:prstDash val="solid"/>
            <a:round/>
            <a:headEnd len="med" w="med" type="none"/>
            <a:tailEnd len="med" w="med" type="triangl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pic>
        <p:nvPicPr>
          <p:cNvPr id="634" name="Google Shape;634;p82"/>
          <p:cNvPicPr preferRelativeResize="0"/>
          <p:nvPr/>
        </p:nvPicPr>
        <p:blipFill>
          <a:blip r:embed="rId3">
            <a:alphaModFix/>
          </a:blip>
          <a:stretch>
            <a:fillRect/>
          </a:stretch>
        </p:blipFill>
        <p:spPr>
          <a:xfrm>
            <a:off x="698750" y="461600"/>
            <a:ext cx="7457475" cy="4220299"/>
          </a:xfrm>
          <a:prstGeom prst="rect">
            <a:avLst/>
          </a:prstGeom>
          <a:noFill/>
          <a:ln>
            <a:noFill/>
          </a:ln>
        </p:spPr>
      </p:pic>
      <p:sp>
        <p:nvSpPr>
          <p:cNvPr id="635" name="Google Shape;635;p82"/>
          <p:cNvSpPr txBox="1"/>
          <p:nvPr/>
        </p:nvSpPr>
        <p:spPr>
          <a:xfrm>
            <a:off x="5246100" y="1829525"/>
            <a:ext cx="3260400" cy="1154100"/>
          </a:xfrm>
          <a:prstGeom prst="rect">
            <a:avLst/>
          </a:prstGeom>
          <a:solidFill>
            <a:srgbClr val="FFFFFF">
              <a:alpha val="750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600">
                <a:solidFill>
                  <a:srgbClr val="4040E8"/>
                </a:solidFill>
                <a:latin typeface="Fira Mono"/>
                <a:ea typeface="Fira Mono"/>
                <a:cs typeface="Fira Mono"/>
                <a:sym typeface="Fira Mono"/>
              </a:rPr>
              <a:t>currentSquares</a:t>
            </a:r>
            <a:r>
              <a:rPr lang="ko"/>
              <a:t> </a:t>
            </a:r>
            <a:r>
              <a:rPr i="1" lang="ko" sz="1600">
                <a:solidFill>
                  <a:srgbClr val="4040E8"/>
                </a:solidFill>
                <a:latin typeface="Nunito"/>
                <a:ea typeface="Nunito"/>
                <a:cs typeface="Nunito"/>
                <a:sym typeface="Nunito"/>
              </a:rPr>
              <a:t>le informará a</a:t>
            </a:r>
            <a:r>
              <a:rPr i="1" lang="ko" sz="1600">
                <a:solidFill>
                  <a:srgbClr val="4040E8"/>
                </a:solidFill>
                <a:latin typeface="Nunito"/>
                <a:ea typeface="Nunito"/>
                <a:cs typeface="Nunito"/>
                <a:sym typeface="Nunito"/>
              </a:rPr>
              <a:t> </a:t>
            </a:r>
            <a:r>
              <a:rPr lang="ko" sz="1600">
                <a:solidFill>
                  <a:srgbClr val="4040E8"/>
                </a:solidFill>
                <a:latin typeface="Fira Mono"/>
                <a:ea typeface="Fira Mono"/>
                <a:cs typeface="Fira Mono"/>
                <a:sym typeface="Fira Mono"/>
              </a:rPr>
              <a:t>Board</a:t>
            </a:r>
            <a:r>
              <a:rPr i="1" lang="ko" sz="1600">
                <a:solidFill>
                  <a:srgbClr val="4040E8"/>
                </a:solidFill>
                <a:latin typeface="Nunito"/>
                <a:ea typeface="Nunito"/>
                <a:cs typeface="Nunito"/>
                <a:sym typeface="Nunito"/>
              </a:rPr>
              <a:t> el estado de los componentes </a:t>
            </a:r>
            <a:r>
              <a:rPr lang="ko" sz="1600">
                <a:solidFill>
                  <a:srgbClr val="4040E8"/>
                </a:solidFill>
                <a:latin typeface="Fira Mono"/>
                <a:ea typeface="Fira Mono"/>
                <a:cs typeface="Fira Mono"/>
                <a:sym typeface="Fira Mono"/>
              </a:rPr>
              <a:t>Square</a:t>
            </a:r>
            <a:r>
              <a:rPr i="1" lang="ko" sz="1600">
                <a:solidFill>
                  <a:srgbClr val="4040E8"/>
                </a:solidFill>
                <a:latin typeface="Nunito"/>
                <a:ea typeface="Nunito"/>
                <a:cs typeface="Nunito"/>
                <a:sym typeface="Nunito"/>
              </a:rPr>
              <a:t> (el más reciente en </a:t>
            </a:r>
            <a:r>
              <a:rPr lang="ko" sz="1600">
                <a:solidFill>
                  <a:srgbClr val="4040E8"/>
                </a:solidFill>
                <a:latin typeface="Fira Mono"/>
                <a:ea typeface="Fira Mono"/>
                <a:cs typeface="Fira Mono"/>
                <a:sym typeface="Fira Mono"/>
              </a:rPr>
              <a:t>history</a:t>
            </a:r>
            <a:r>
              <a:rPr i="1" lang="ko" sz="1600">
                <a:solidFill>
                  <a:srgbClr val="4040E8"/>
                </a:solidFill>
                <a:latin typeface="Nunito"/>
                <a:ea typeface="Nunito"/>
                <a:cs typeface="Nunito"/>
                <a:sym typeface="Nunito"/>
              </a:rPr>
              <a:t>)</a:t>
            </a:r>
            <a:endParaRPr i="1" sz="1600">
              <a:solidFill>
                <a:srgbClr val="4040E8"/>
              </a:solidFill>
              <a:latin typeface="Nunito"/>
              <a:ea typeface="Nunito"/>
              <a:cs typeface="Nunito"/>
              <a:sym typeface="Nunito"/>
            </a:endParaRPr>
          </a:p>
        </p:txBody>
      </p:sp>
      <p:cxnSp>
        <p:nvCxnSpPr>
          <p:cNvPr id="636" name="Google Shape;636;p82"/>
          <p:cNvCxnSpPr>
            <a:stCxn id="635" idx="1"/>
          </p:cNvCxnSpPr>
          <p:nvPr/>
        </p:nvCxnSpPr>
        <p:spPr>
          <a:xfrm rot="10800000">
            <a:off x="3861300" y="1795175"/>
            <a:ext cx="1384800" cy="611400"/>
          </a:xfrm>
          <a:prstGeom prst="straightConnector1">
            <a:avLst/>
          </a:prstGeom>
          <a:noFill/>
          <a:ln cap="flat" cmpd="sng" w="9525">
            <a:solidFill>
              <a:schemeClr val="accent6"/>
            </a:solidFill>
            <a:prstDash val="solid"/>
            <a:round/>
            <a:headEnd len="med" w="med" type="none"/>
            <a:tailEnd len="med" w="med" type="triangl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pic>
        <p:nvPicPr>
          <p:cNvPr id="641" name="Google Shape;641;p83"/>
          <p:cNvPicPr preferRelativeResize="0"/>
          <p:nvPr/>
        </p:nvPicPr>
        <p:blipFill>
          <a:blip r:embed="rId3">
            <a:alphaModFix/>
          </a:blip>
          <a:stretch>
            <a:fillRect/>
          </a:stretch>
        </p:blipFill>
        <p:spPr>
          <a:xfrm>
            <a:off x="698750" y="461600"/>
            <a:ext cx="7457475" cy="4220299"/>
          </a:xfrm>
          <a:prstGeom prst="rect">
            <a:avLst/>
          </a:prstGeom>
          <a:noFill/>
          <a:ln>
            <a:noFill/>
          </a:ln>
        </p:spPr>
      </p:pic>
      <p:sp>
        <p:nvSpPr>
          <p:cNvPr id="642" name="Google Shape;642;p83"/>
          <p:cNvSpPr txBox="1"/>
          <p:nvPr/>
        </p:nvSpPr>
        <p:spPr>
          <a:xfrm>
            <a:off x="5246100" y="1829525"/>
            <a:ext cx="3260400" cy="962100"/>
          </a:xfrm>
          <a:prstGeom prst="rect">
            <a:avLst/>
          </a:prstGeom>
          <a:solidFill>
            <a:srgbClr val="FFFFFF">
              <a:alpha val="750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600">
                <a:solidFill>
                  <a:srgbClr val="4040E8"/>
                </a:solidFill>
                <a:latin typeface="Fira Mono"/>
                <a:ea typeface="Fira Mono"/>
                <a:cs typeface="Fira Mono"/>
                <a:sym typeface="Fira Mono"/>
              </a:rPr>
              <a:t>handlePlay</a:t>
            </a:r>
            <a:r>
              <a:rPr lang="ko"/>
              <a:t> </a:t>
            </a:r>
            <a:r>
              <a:rPr i="1" lang="ko" sz="1600">
                <a:solidFill>
                  <a:srgbClr val="4040E8"/>
                </a:solidFill>
                <a:latin typeface="Nunito"/>
                <a:ea typeface="Nunito"/>
                <a:cs typeface="Nunito"/>
                <a:sym typeface="Nunito"/>
              </a:rPr>
              <a:t>modificará </a:t>
            </a:r>
            <a:r>
              <a:rPr lang="ko" sz="1600">
                <a:solidFill>
                  <a:srgbClr val="4040E8"/>
                </a:solidFill>
                <a:latin typeface="Fira Mono"/>
                <a:ea typeface="Fira Mono"/>
                <a:cs typeface="Fira Mono"/>
                <a:sym typeface="Fira Mono"/>
              </a:rPr>
              <a:t>history</a:t>
            </a:r>
            <a:r>
              <a:rPr i="1" lang="ko" sz="1600">
                <a:solidFill>
                  <a:srgbClr val="4040E8"/>
                </a:solidFill>
                <a:latin typeface="Nunito"/>
                <a:ea typeface="Nunito"/>
                <a:cs typeface="Nunito"/>
                <a:sym typeface="Nunito"/>
              </a:rPr>
              <a:t> y las demás variables que afectan a Board.</a:t>
            </a:r>
            <a:endParaRPr i="1" sz="1600">
              <a:solidFill>
                <a:srgbClr val="4040E8"/>
              </a:solidFill>
              <a:latin typeface="Nunito"/>
              <a:ea typeface="Nunito"/>
              <a:cs typeface="Nunito"/>
              <a:sym typeface="Nunito"/>
            </a:endParaRPr>
          </a:p>
        </p:txBody>
      </p:sp>
      <p:cxnSp>
        <p:nvCxnSpPr>
          <p:cNvPr id="643" name="Google Shape;643;p83"/>
          <p:cNvCxnSpPr>
            <a:stCxn id="642" idx="1"/>
          </p:cNvCxnSpPr>
          <p:nvPr/>
        </p:nvCxnSpPr>
        <p:spPr>
          <a:xfrm rot="10800000">
            <a:off x="3919800" y="2189975"/>
            <a:ext cx="1326300" cy="120600"/>
          </a:xfrm>
          <a:prstGeom prst="straightConnector1">
            <a:avLst/>
          </a:prstGeom>
          <a:noFill/>
          <a:ln cap="flat" cmpd="sng" w="9525">
            <a:solidFill>
              <a:schemeClr val="accent6"/>
            </a:solidFill>
            <a:prstDash val="solid"/>
            <a:round/>
            <a:headEnd len="med" w="med" type="none"/>
            <a:tailEnd len="med" w="med" type="triangl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pic>
        <p:nvPicPr>
          <p:cNvPr id="648" name="Google Shape;648;p84"/>
          <p:cNvPicPr preferRelativeResize="0"/>
          <p:nvPr/>
        </p:nvPicPr>
        <p:blipFill>
          <a:blip r:embed="rId3">
            <a:alphaModFix/>
          </a:blip>
          <a:stretch>
            <a:fillRect/>
          </a:stretch>
        </p:blipFill>
        <p:spPr>
          <a:xfrm>
            <a:off x="698750" y="461600"/>
            <a:ext cx="7457475" cy="4220299"/>
          </a:xfrm>
          <a:prstGeom prst="rect">
            <a:avLst/>
          </a:prstGeom>
          <a:noFill/>
          <a:ln>
            <a:noFill/>
          </a:ln>
        </p:spPr>
      </p:pic>
      <p:sp>
        <p:nvSpPr>
          <p:cNvPr id="649" name="Google Shape;649;p84"/>
          <p:cNvSpPr txBox="1"/>
          <p:nvPr/>
        </p:nvSpPr>
        <p:spPr>
          <a:xfrm>
            <a:off x="4161700" y="2190750"/>
            <a:ext cx="3260400" cy="446700"/>
          </a:xfrm>
          <a:prstGeom prst="rect">
            <a:avLst/>
          </a:prstGeom>
          <a:solidFill>
            <a:srgbClr val="FFFFFF">
              <a:alpha val="750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600">
                <a:solidFill>
                  <a:srgbClr val="4040E8"/>
                </a:solidFill>
                <a:latin typeface="Nunito"/>
                <a:ea typeface="Nunito"/>
                <a:cs typeface="Nunito"/>
                <a:sym typeface="Nunito"/>
              </a:rPr>
              <a:t>Pasaremos las props a </a:t>
            </a:r>
            <a:r>
              <a:rPr lang="ko" sz="1600">
                <a:solidFill>
                  <a:srgbClr val="4040E8"/>
                </a:solidFill>
                <a:latin typeface="Fira Mono"/>
                <a:ea typeface="Fira Mono"/>
                <a:cs typeface="Fira Mono"/>
                <a:sym typeface="Fira Mono"/>
              </a:rPr>
              <a:t>Board</a:t>
            </a:r>
            <a:endParaRPr i="1" sz="1600">
              <a:solidFill>
                <a:srgbClr val="4040E8"/>
              </a:solidFill>
              <a:latin typeface="Nunito"/>
              <a:ea typeface="Nunito"/>
              <a:cs typeface="Nunito"/>
              <a:sym typeface="Nunito"/>
            </a:endParaRPr>
          </a:p>
        </p:txBody>
      </p:sp>
      <p:cxnSp>
        <p:nvCxnSpPr>
          <p:cNvPr id="650" name="Google Shape;650;p84"/>
          <p:cNvCxnSpPr>
            <a:stCxn id="649" idx="2"/>
          </p:cNvCxnSpPr>
          <p:nvPr/>
        </p:nvCxnSpPr>
        <p:spPr>
          <a:xfrm flipH="1">
            <a:off x="4850500" y="2637450"/>
            <a:ext cx="941400" cy="659400"/>
          </a:xfrm>
          <a:prstGeom prst="straightConnector1">
            <a:avLst/>
          </a:prstGeom>
          <a:noFill/>
          <a:ln cap="flat" cmpd="sng" w="9525">
            <a:solidFill>
              <a:schemeClr val="accent6"/>
            </a:solidFill>
            <a:prstDash val="solid"/>
            <a:round/>
            <a:headEnd len="med" w="med" type="none"/>
            <a:tailEnd len="med" w="med" type="triangl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pic>
        <p:nvPicPr>
          <p:cNvPr id="655" name="Google Shape;655;p85"/>
          <p:cNvPicPr preferRelativeResize="0"/>
          <p:nvPr/>
        </p:nvPicPr>
        <p:blipFill>
          <a:blip r:embed="rId3">
            <a:alphaModFix/>
          </a:blip>
          <a:stretch>
            <a:fillRect/>
          </a:stretch>
        </p:blipFill>
        <p:spPr>
          <a:xfrm>
            <a:off x="1757000" y="986213"/>
            <a:ext cx="4314666" cy="2528124"/>
          </a:xfrm>
          <a:prstGeom prst="rect">
            <a:avLst/>
          </a:prstGeom>
          <a:noFill/>
          <a:ln>
            <a:noFill/>
          </a:ln>
        </p:spPr>
      </p:pic>
      <p:sp>
        <p:nvSpPr>
          <p:cNvPr id="656" name="Google Shape;656;p85"/>
          <p:cNvSpPr txBox="1"/>
          <p:nvPr/>
        </p:nvSpPr>
        <p:spPr>
          <a:xfrm>
            <a:off x="5246100" y="2571750"/>
            <a:ext cx="3260400" cy="962100"/>
          </a:xfrm>
          <a:prstGeom prst="rect">
            <a:avLst/>
          </a:prstGeom>
          <a:solidFill>
            <a:srgbClr val="FFFFFF">
              <a:alpha val="750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600">
                <a:solidFill>
                  <a:srgbClr val="4040E8"/>
                </a:solidFill>
                <a:latin typeface="Fira Mono"/>
                <a:ea typeface="Fira Mono"/>
                <a:cs typeface="Fira Mono"/>
                <a:sym typeface="Fira Mono"/>
              </a:rPr>
              <a:t>handlePlay</a:t>
            </a:r>
            <a:r>
              <a:rPr lang="ko"/>
              <a:t> </a:t>
            </a:r>
            <a:r>
              <a:rPr i="1" lang="ko" sz="1600">
                <a:solidFill>
                  <a:srgbClr val="4040E8"/>
                </a:solidFill>
                <a:latin typeface="Nunito"/>
                <a:ea typeface="Nunito"/>
                <a:cs typeface="Nunito"/>
                <a:sym typeface="Nunito"/>
              </a:rPr>
              <a:t>modificará </a:t>
            </a:r>
            <a:r>
              <a:rPr lang="ko" sz="1600">
                <a:solidFill>
                  <a:srgbClr val="4040E8"/>
                </a:solidFill>
                <a:latin typeface="Fira Mono"/>
                <a:ea typeface="Fira Mono"/>
                <a:cs typeface="Fira Mono"/>
                <a:sym typeface="Fira Mono"/>
              </a:rPr>
              <a:t>history</a:t>
            </a:r>
            <a:r>
              <a:rPr i="1" lang="ko" sz="1600">
                <a:solidFill>
                  <a:srgbClr val="4040E8"/>
                </a:solidFill>
                <a:latin typeface="Nunito"/>
                <a:ea typeface="Nunito"/>
                <a:cs typeface="Nunito"/>
                <a:sym typeface="Nunito"/>
              </a:rPr>
              <a:t> y determinará a quién corresponde el siguiente turno.</a:t>
            </a:r>
            <a:endParaRPr i="1" sz="1600">
              <a:solidFill>
                <a:srgbClr val="4040E8"/>
              </a:solidFill>
              <a:latin typeface="Nunito"/>
              <a:ea typeface="Nunito"/>
              <a:cs typeface="Nunito"/>
              <a:sym typeface="Nunito"/>
            </a:endParaRPr>
          </a:p>
        </p:txBody>
      </p:sp>
      <p:cxnSp>
        <p:nvCxnSpPr>
          <p:cNvPr id="657" name="Google Shape;657;p85"/>
          <p:cNvCxnSpPr>
            <a:stCxn id="656" idx="1"/>
          </p:cNvCxnSpPr>
          <p:nvPr/>
        </p:nvCxnSpPr>
        <p:spPr>
          <a:xfrm rot="10800000">
            <a:off x="4220400" y="2315400"/>
            <a:ext cx="1025700" cy="737400"/>
          </a:xfrm>
          <a:prstGeom prst="straightConnector1">
            <a:avLst/>
          </a:prstGeom>
          <a:noFill/>
          <a:ln cap="flat" cmpd="sng" w="9525">
            <a:solidFill>
              <a:schemeClr val="accent6"/>
            </a:solidFill>
            <a:prstDash val="solid"/>
            <a:round/>
            <a:headEnd len="med" w="med" type="none"/>
            <a:tailEnd len="med" w="med" type="triangl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86"/>
          <p:cNvSpPr txBox="1"/>
          <p:nvPr/>
        </p:nvSpPr>
        <p:spPr>
          <a:xfrm>
            <a:off x="1380900" y="1354225"/>
            <a:ext cx="6580500" cy="17316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1800">
                <a:solidFill>
                  <a:srgbClr val="4040E8"/>
                </a:solidFill>
                <a:latin typeface="Fira Mono"/>
                <a:ea typeface="Fira Mono"/>
                <a:cs typeface="Fira Mono"/>
                <a:sym typeface="Fira Mono"/>
              </a:rPr>
              <a:t>setHistory</a:t>
            </a:r>
            <a:r>
              <a:rPr i="1" lang="ko" sz="1800">
                <a:solidFill>
                  <a:srgbClr val="4040E8"/>
                </a:solidFill>
                <a:latin typeface="Nunito Light"/>
                <a:ea typeface="Nunito Light"/>
                <a:cs typeface="Nunito Light"/>
                <a:sym typeface="Nunito Light"/>
              </a:rPr>
              <a:t> </a:t>
            </a:r>
            <a:r>
              <a:rPr i="1" lang="ko" sz="1800">
                <a:solidFill>
                  <a:srgbClr val="4040E8"/>
                </a:solidFill>
                <a:latin typeface="Nunito ExtraLight"/>
                <a:ea typeface="Nunito ExtraLight"/>
                <a:cs typeface="Nunito ExtraLight"/>
                <a:sym typeface="Nunito ExtraLight"/>
              </a:rPr>
              <a:t>utiliza una sintaxis especial para modificar el valor de</a:t>
            </a:r>
            <a:r>
              <a:rPr i="1" lang="ko" sz="1800">
                <a:solidFill>
                  <a:srgbClr val="4040E8"/>
                </a:solidFill>
                <a:latin typeface="Nunito Light"/>
                <a:ea typeface="Nunito Light"/>
                <a:cs typeface="Nunito Light"/>
                <a:sym typeface="Nunito Light"/>
              </a:rPr>
              <a:t> </a:t>
            </a:r>
            <a:r>
              <a:rPr lang="ko" sz="1800">
                <a:solidFill>
                  <a:srgbClr val="4040E8"/>
                </a:solidFill>
                <a:latin typeface="Fira Mono"/>
                <a:ea typeface="Fira Mono"/>
                <a:cs typeface="Fira Mono"/>
                <a:sym typeface="Fira Mono"/>
              </a:rPr>
              <a:t>history.</a:t>
            </a:r>
            <a:endParaRPr sz="1800">
              <a:solidFill>
                <a:srgbClr val="4040E8"/>
              </a:solidFill>
              <a:latin typeface="Fira Mono"/>
              <a:ea typeface="Fira Mono"/>
              <a:cs typeface="Fira Mono"/>
              <a:sym typeface="Fira Mono"/>
            </a:endParaRPr>
          </a:p>
          <a:p>
            <a:pPr indent="0" lvl="0" marL="0" rtl="0" algn="l">
              <a:spcBef>
                <a:spcPts val="0"/>
              </a:spcBef>
              <a:spcAft>
                <a:spcPts val="0"/>
              </a:spcAft>
              <a:buNone/>
            </a:pPr>
            <a:r>
              <a:t/>
            </a:r>
            <a:endParaRPr sz="1800">
              <a:solidFill>
                <a:srgbClr val="4040E8"/>
              </a:solidFill>
              <a:latin typeface="Fira Mono"/>
              <a:ea typeface="Fira Mono"/>
              <a:cs typeface="Fira Mono"/>
              <a:sym typeface="Fira Mono"/>
            </a:endParaRPr>
          </a:p>
          <a:p>
            <a:pPr indent="0" lvl="0" marL="0" rtl="0" algn="l">
              <a:spcBef>
                <a:spcPts val="0"/>
              </a:spcBef>
              <a:spcAft>
                <a:spcPts val="0"/>
              </a:spcAft>
              <a:buNone/>
            </a:pPr>
            <a:r>
              <a:rPr lang="ko" sz="1700">
                <a:solidFill>
                  <a:srgbClr val="4040E8"/>
                </a:solidFill>
                <a:latin typeface="Fira Mono"/>
                <a:ea typeface="Fira Mono"/>
                <a:cs typeface="Fira Mono"/>
                <a:sym typeface="Fira Mono"/>
              </a:rPr>
              <a:t>[...history, nextSquares]</a:t>
            </a:r>
            <a:r>
              <a:rPr lang="ko" sz="1800">
                <a:solidFill>
                  <a:srgbClr val="4040E8"/>
                </a:solidFill>
                <a:latin typeface="Nunito ExtraLight"/>
                <a:ea typeface="Nunito ExtraLight"/>
                <a:cs typeface="Nunito ExtraLight"/>
                <a:sym typeface="Nunito ExtraLight"/>
              </a:rPr>
              <a:t> </a:t>
            </a:r>
            <a:r>
              <a:rPr i="1" lang="ko" sz="1800">
                <a:solidFill>
                  <a:srgbClr val="4040E8"/>
                </a:solidFill>
                <a:latin typeface="Nunito ExtraLight"/>
                <a:ea typeface="Nunito ExtraLight"/>
                <a:cs typeface="Nunito ExtraLight"/>
                <a:sym typeface="Nunito ExtraLight"/>
              </a:rPr>
              <a:t>crea un nuevo Array que contiene todos los elementos en</a:t>
            </a:r>
            <a:r>
              <a:rPr lang="ko" sz="1800">
                <a:solidFill>
                  <a:srgbClr val="4040E8"/>
                </a:solidFill>
                <a:latin typeface="Nunito ExtraLight"/>
                <a:ea typeface="Nunito ExtraLight"/>
                <a:cs typeface="Nunito ExtraLight"/>
                <a:sym typeface="Nunito ExtraLight"/>
              </a:rPr>
              <a:t> </a:t>
            </a:r>
            <a:r>
              <a:rPr lang="ko" sz="1700">
                <a:solidFill>
                  <a:srgbClr val="4040E8"/>
                </a:solidFill>
                <a:latin typeface="Fira Mono"/>
                <a:ea typeface="Fira Mono"/>
                <a:cs typeface="Fira Mono"/>
                <a:sym typeface="Fira Mono"/>
              </a:rPr>
              <a:t>history</a:t>
            </a:r>
            <a:r>
              <a:rPr lang="ko" sz="1800">
                <a:solidFill>
                  <a:srgbClr val="4040E8"/>
                </a:solidFill>
                <a:latin typeface="Nunito ExtraLight"/>
                <a:ea typeface="Nunito ExtraLight"/>
                <a:cs typeface="Nunito ExtraLight"/>
                <a:sym typeface="Nunito ExtraLight"/>
              </a:rPr>
              <a:t>, </a:t>
            </a:r>
            <a:r>
              <a:rPr i="1" lang="ko" sz="1800">
                <a:solidFill>
                  <a:srgbClr val="4040E8"/>
                </a:solidFill>
                <a:latin typeface="Nunito ExtraLight"/>
                <a:ea typeface="Nunito ExtraLight"/>
                <a:cs typeface="Nunito ExtraLight"/>
                <a:sym typeface="Nunito ExtraLight"/>
              </a:rPr>
              <a:t>seguido de</a:t>
            </a:r>
            <a:r>
              <a:rPr lang="ko" sz="1800">
                <a:solidFill>
                  <a:srgbClr val="4040E8"/>
                </a:solidFill>
                <a:latin typeface="Nunito ExtraLight"/>
                <a:ea typeface="Nunito ExtraLight"/>
                <a:cs typeface="Nunito ExtraLight"/>
                <a:sym typeface="Nunito ExtraLight"/>
              </a:rPr>
              <a:t> </a:t>
            </a:r>
            <a:r>
              <a:rPr lang="ko" sz="1700">
                <a:solidFill>
                  <a:srgbClr val="4040E8"/>
                </a:solidFill>
                <a:latin typeface="Fira Mono"/>
                <a:ea typeface="Fira Mono"/>
                <a:cs typeface="Fira Mono"/>
                <a:sym typeface="Fira Mono"/>
              </a:rPr>
              <a:t>nextSquares</a:t>
            </a:r>
            <a:r>
              <a:rPr lang="ko" sz="1800">
                <a:solidFill>
                  <a:srgbClr val="4040E8"/>
                </a:solidFill>
                <a:latin typeface="Nunito ExtraLight"/>
                <a:ea typeface="Nunito ExtraLight"/>
                <a:cs typeface="Nunito ExtraLight"/>
                <a:sym typeface="Nunito ExtraLight"/>
              </a:rPr>
              <a:t>. </a:t>
            </a:r>
            <a:endParaRPr i="1" sz="1800">
              <a:solidFill>
                <a:srgbClr val="4040E8"/>
              </a:solidFill>
              <a:latin typeface="Nunito ExtraLight"/>
              <a:ea typeface="Nunito ExtraLight"/>
              <a:cs typeface="Nunito ExtraLight"/>
              <a:sym typeface="Nunito ExtraLight"/>
            </a:endParaRPr>
          </a:p>
        </p:txBody>
      </p:sp>
      <p:sp>
        <p:nvSpPr>
          <p:cNvPr id="663" name="Google Shape;663;p86"/>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Manejando el historial</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87"/>
          <p:cNvSpPr txBox="1"/>
          <p:nvPr/>
        </p:nvSpPr>
        <p:spPr>
          <a:xfrm>
            <a:off x="1380900" y="1354225"/>
            <a:ext cx="6580500" cy="17316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1700">
                <a:solidFill>
                  <a:srgbClr val="4040E8"/>
                </a:solidFill>
                <a:latin typeface="Fira Mono"/>
                <a:ea typeface="Fira Mono"/>
                <a:cs typeface="Fira Mono"/>
                <a:sym typeface="Fira Mono"/>
              </a:rPr>
              <a:t>...history</a:t>
            </a:r>
            <a:r>
              <a:rPr lang="ko" sz="1800">
                <a:solidFill>
                  <a:srgbClr val="4040E8"/>
                </a:solidFill>
                <a:latin typeface="Nunito ExtraLight"/>
                <a:ea typeface="Nunito ExtraLight"/>
                <a:cs typeface="Nunito ExtraLight"/>
                <a:sym typeface="Nunito ExtraLight"/>
              </a:rPr>
              <a:t> </a:t>
            </a:r>
            <a:r>
              <a:rPr i="1" lang="ko" sz="1800">
                <a:solidFill>
                  <a:srgbClr val="4040E8"/>
                </a:solidFill>
                <a:latin typeface="Nunito ExtraLight"/>
                <a:ea typeface="Nunito ExtraLight"/>
                <a:cs typeface="Nunito ExtraLight"/>
                <a:sym typeface="Nunito ExtraLight"/>
              </a:rPr>
              <a:t>puede leerse como “enumerar todos los elementos en history” y se conoce como </a:t>
            </a:r>
            <a:r>
              <a:rPr b="1" i="1" lang="ko" sz="1800" u="sng">
                <a:solidFill>
                  <a:schemeClr val="hlink"/>
                </a:solidFill>
                <a:latin typeface="Nunito"/>
                <a:ea typeface="Nunito"/>
                <a:cs typeface="Nunito"/>
                <a:sym typeface="Nunito"/>
                <a:hlinkClick r:id="rId3"/>
              </a:rPr>
              <a:t>sintaxis</a:t>
            </a:r>
            <a:r>
              <a:rPr i="1" lang="ko" sz="1800" u="sng">
                <a:solidFill>
                  <a:schemeClr val="hlink"/>
                </a:solidFill>
                <a:latin typeface="Nunito ExtraLight"/>
                <a:ea typeface="Nunito ExtraLight"/>
                <a:cs typeface="Nunito ExtraLight"/>
                <a:sym typeface="Nunito ExtraLight"/>
                <a:hlinkClick r:id="rId4"/>
              </a:rPr>
              <a:t> </a:t>
            </a:r>
            <a:r>
              <a:rPr b="1" i="1" lang="ko" sz="1800" u="sng">
                <a:solidFill>
                  <a:schemeClr val="hlink"/>
                </a:solidFill>
                <a:latin typeface="Nunito"/>
                <a:ea typeface="Nunito"/>
                <a:cs typeface="Nunito"/>
                <a:sym typeface="Nunito"/>
                <a:hlinkClick r:id="rId5"/>
              </a:rPr>
              <a:t>spread</a:t>
            </a:r>
            <a:r>
              <a:rPr b="1" i="1" lang="ko" sz="1800">
                <a:solidFill>
                  <a:srgbClr val="4040E8"/>
                </a:solidFill>
                <a:latin typeface="Nunito"/>
                <a:ea typeface="Nunito"/>
                <a:cs typeface="Nunito"/>
                <a:sym typeface="Nunito"/>
              </a:rPr>
              <a:t>.</a:t>
            </a:r>
            <a:endParaRPr b="1" i="1" sz="1800">
              <a:solidFill>
                <a:srgbClr val="4040E8"/>
              </a:solidFill>
              <a:latin typeface="Nunito"/>
              <a:ea typeface="Nunito"/>
              <a:cs typeface="Nunito"/>
              <a:sym typeface="Nunito"/>
            </a:endParaRPr>
          </a:p>
          <a:p>
            <a:pPr indent="0" lvl="0" marL="0" rtl="0" algn="l">
              <a:spcBef>
                <a:spcPts val="0"/>
              </a:spcBef>
              <a:spcAft>
                <a:spcPts val="0"/>
              </a:spcAft>
              <a:buNone/>
            </a:pPr>
            <a:r>
              <a:t/>
            </a:r>
            <a:endParaRPr b="1" i="1" sz="1800">
              <a:solidFill>
                <a:srgbClr val="4040E8"/>
              </a:solidFill>
              <a:latin typeface="Nunito"/>
              <a:ea typeface="Nunito"/>
              <a:cs typeface="Nunito"/>
              <a:sym typeface="Nunito"/>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Hacerlo de este modo nos permite devolver un nuevo Array con la copia del </a:t>
            </a:r>
            <a:r>
              <a:rPr lang="ko" sz="1700">
                <a:solidFill>
                  <a:srgbClr val="4040E8"/>
                </a:solidFill>
                <a:latin typeface="Fira Mono"/>
                <a:ea typeface="Fira Mono"/>
                <a:cs typeface="Fira Mono"/>
                <a:sym typeface="Fira Mono"/>
              </a:rPr>
              <a:t>history</a:t>
            </a:r>
            <a:r>
              <a:rPr i="1" lang="ko" sz="1800">
                <a:solidFill>
                  <a:srgbClr val="4040E8"/>
                </a:solidFill>
                <a:latin typeface="Nunito ExtraLight"/>
                <a:ea typeface="Nunito ExtraLight"/>
                <a:cs typeface="Nunito ExtraLight"/>
                <a:sym typeface="Nunito ExtraLight"/>
              </a:rPr>
              <a:t> original, seguido del nuevo estado de </a:t>
            </a:r>
            <a:r>
              <a:rPr lang="ko" sz="1700">
                <a:solidFill>
                  <a:srgbClr val="4040E8"/>
                </a:solidFill>
                <a:latin typeface="Fira Mono"/>
                <a:ea typeface="Fira Mono"/>
                <a:cs typeface="Fira Mono"/>
                <a:sym typeface="Fira Mono"/>
              </a:rPr>
              <a:t>history</a:t>
            </a:r>
            <a:r>
              <a:rPr i="1" lang="ko" sz="1800">
                <a:solidFill>
                  <a:srgbClr val="4040E8"/>
                </a:solidFill>
                <a:latin typeface="Nunito ExtraLight"/>
                <a:ea typeface="Nunito ExtraLight"/>
                <a:cs typeface="Nunito ExtraLight"/>
                <a:sym typeface="Nunito ExtraLight"/>
              </a:rPr>
              <a:t>, f</a:t>
            </a:r>
            <a:r>
              <a:rPr i="1" lang="ko" sz="1800">
                <a:solidFill>
                  <a:srgbClr val="4040E8"/>
                </a:solidFill>
                <a:latin typeface="Nunito ExtraLight"/>
                <a:ea typeface="Nunito ExtraLight"/>
                <a:cs typeface="Nunito ExtraLight"/>
                <a:sym typeface="Nunito ExtraLight"/>
              </a:rPr>
              <a:t>avoreciendo la inmutabilidad.</a:t>
            </a:r>
            <a:endParaRPr i="1" sz="1800">
              <a:solidFill>
                <a:srgbClr val="4040E8"/>
              </a:solidFill>
              <a:latin typeface="Nunito ExtraLight"/>
              <a:ea typeface="Nunito ExtraLight"/>
              <a:cs typeface="Nunito ExtraLight"/>
              <a:sym typeface="Nunito ExtraLight"/>
            </a:endParaRPr>
          </a:p>
        </p:txBody>
      </p:sp>
      <p:sp>
        <p:nvSpPr>
          <p:cNvPr id="669" name="Google Shape;669;p87"/>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Manejando el historial</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88"/>
          <p:cNvSpPr txBox="1"/>
          <p:nvPr/>
        </p:nvSpPr>
        <p:spPr>
          <a:xfrm>
            <a:off x="1380900" y="1354225"/>
            <a:ext cx="6580500" cy="25629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Otro concepto importante de React es el manejo de </a:t>
            </a:r>
            <a:r>
              <a:rPr b="1" i="1" lang="ko" sz="1800">
                <a:solidFill>
                  <a:srgbClr val="4040E8"/>
                </a:solidFill>
                <a:latin typeface="Nunito"/>
                <a:ea typeface="Nunito"/>
                <a:cs typeface="Nunito"/>
                <a:sym typeface="Nunito"/>
              </a:rPr>
              <a:t>keys</a:t>
            </a:r>
            <a:r>
              <a:rPr i="1" lang="ko" sz="1800">
                <a:solidFill>
                  <a:srgbClr val="4040E8"/>
                </a:solidFill>
                <a:latin typeface="Nunito ExtraLight"/>
                <a:ea typeface="Nunito ExtraLight"/>
                <a:cs typeface="Nunito ExtraLight"/>
                <a:sym typeface="Nunito ExtraLight"/>
              </a:rPr>
              <a:t> al momento de renderizar listas dinámicas</a:t>
            </a:r>
            <a:r>
              <a:rPr i="1" lang="ko" sz="1800">
                <a:solidFill>
                  <a:srgbClr val="4040E8"/>
                </a:solidFill>
                <a:latin typeface="Nunito ExtraLight"/>
                <a:ea typeface="Nunito ExtraLight"/>
                <a:cs typeface="Nunito ExtraLight"/>
                <a:sym typeface="Nunito ExtraLight"/>
              </a:rPr>
              <a:t>.</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Aplicando este concepto al ejemplo, la </a:t>
            </a:r>
            <a:r>
              <a:rPr i="1" lang="ko" sz="1800" u="sng">
                <a:solidFill>
                  <a:schemeClr val="hlink"/>
                </a:solidFill>
                <a:latin typeface="Nunito ExtraLight"/>
                <a:ea typeface="Nunito ExtraLight"/>
                <a:cs typeface="Nunito ExtraLight"/>
                <a:sym typeface="Nunito ExtraLight"/>
                <a:hlinkClick r:id="rId3"/>
              </a:rPr>
              <a:t>documentación</a:t>
            </a:r>
            <a:r>
              <a:rPr i="1" lang="ko" sz="1800">
                <a:solidFill>
                  <a:srgbClr val="4040E8"/>
                </a:solidFill>
                <a:latin typeface="Nunito ExtraLight"/>
                <a:ea typeface="Nunito ExtraLight"/>
                <a:cs typeface="Nunito ExtraLight"/>
                <a:sym typeface="Nunito ExtraLight"/>
              </a:rPr>
              <a:t> sugiere utilizar keys únicas para cada componente de un listado.</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Las key informan a React sobre la identidad de cada componente, lo que permite a React mantener el estado entre renderizaciones. </a:t>
            </a:r>
            <a:endParaRPr i="1" sz="1800">
              <a:solidFill>
                <a:srgbClr val="4040E8"/>
              </a:solidFill>
              <a:latin typeface="Nunito ExtraLight"/>
              <a:ea typeface="Nunito ExtraLight"/>
              <a:cs typeface="Nunito ExtraLight"/>
              <a:sym typeface="Nunito ExtraLight"/>
            </a:endParaRPr>
          </a:p>
        </p:txBody>
      </p:sp>
      <p:sp>
        <p:nvSpPr>
          <p:cNvPr id="675" name="Google Shape;675;p88"/>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Manejando el historial</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89"/>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Manejando el historial</a:t>
            </a:r>
            <a:endParaRPr i="1" sz="2600">
              <a:solidFill>
                <a:srgbClr val="4040E8"/>
              </a:solidFill>
              <a:latin typeface="Nunito Black"/>
              <a:ea typeface="Nunito Black"/>
              <a:cs typeface="Nunito Black"/>
              <a:sym typeface="Nunito Black"/>
            </a:endParaRPr>
          </a:p>
        </p:txBody>
      </p:sp>
      <p:pic>
        <p:nvPicPr>
          <p:cNvPr id="681" name="Google Shape;681;p89"/>
          <p:cNvPicPr preferRelativeResize="0"/>
          <p:nvPr/>
        </p:nvPicPr>
        <p:blipFill>
          <a:blip r:embed="rId3">
            <a:alphaModFix/>
          </a:blip>
          <a:stretch>
            <a:fillRect/>
          </a:stretch>
        </p:blipFill>
        <p:spPr>
          <a:xfrm>
            <a:off x="1339513" y="1197263"/>
            <a:ext cx="6464976" cy="3641439"/>
          </a:xfrm>
          <a:prstGeom prst="rect">
            <a:avLst/>
          </a:prstGeom>
          <a:noFill/>
          <a:ln>
            <a:noFill/>
          </a:ln>
        </p:spPr>
      </p:pic>
      <p:sp>
        <p:nvSpPr>
          <p:cNvPr id="682" name="Google Shape;682;p89"/>
          <p:cNvSpPr txBox="1"/>
          <p:nvPr/>
        </p:nvSpPr>
        <p:spPr>
          <a:xfrm>
            <a:off x="4850450" y="2218875"/>
            <a:ext cx="3260400" cy="1210200"/>
          </a:xfrm>
          <a:prstGeom prst="rect">
            <a:avLst/>
          </a:prstGeom>
          <a:solidFill>
            <a:srgbClr val="FFFFFF">
              <a:alpha val="750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ko" sz="1600">
                <a:solidFill>
                  <a:srgbClr val="4040E8"/>
                </a:solidFill>
                <a:latin typeface="Nunito"/>
                <a:ea typeface="Nunito"/>
                <a:cs typeface="Nunito"/>
                <a:sym typeface="Nunito"/>
              </a:rPr>
              <a:t>En JS podemos iterar Arrays con </a:t>
            </a:r>
            <a:r>
              <a:rPr lang="ko" sz="1600">
                <a:solidFill>
                  <a:srgbClr val="4040E8"/>
                </a:solidFill>
                <a:latin typeface="Fira Mono"/>
                <a:ea typeface="Fira Mono"/>
                <a:cs typeface="Fira Mono"/>
                <a:sym typeface="Fira Mono"/>
              </a:rPr>
              <a:t>.map()</a:t>
            </a:r>
            <a:r>
              <a:rPr i="1" lang="ko" sz="1600">
                <a:solidFill>
                  <a:srgbClr val="4040E8"/>
                </a:solidFill>
                <a:latin typeface="Nunito"/>
                <a:ea typeface="Nunito"/>
                <a:cs typeface="Nunito"/>
                <a:sym typeface="Nunito"/>
              </a:rPr>
              <a:t>. Nos provee de el elemento actual y el índice (</a:t>
            </a:r>
            <a:r>
              <a:rPr lang="ko" sz="1600">
                <a:solidFill>
                  <a:srgbClr val="4040E8"/>
                </a:solidFill>
                <a:latin typeface="Fira Mono"/>
                <a:ea typeface="Fira Mono"/>
                <a:cs typeface="Fira Mono"/>
                <a:sym typeface="Fira Mono"/>
              </a:rPr>
              <a:t>move</a:t>
            </a:r>
            <a:r>
              <a:rPr i="1" lang="ko" sz="1600">
                <a:solidFill>
                  <a:srgbClr val="4040E8"/>
                </a:solidFill>
                <a:latin typeface="Nunito"/>
                <a:ea typeface="Nunito"/>
                <a:cs typeface="Nunito"/>
                <a:sym typeface="Nunito"/>
              </a:rPr>
              <a:t>)</a:t>
            </a:r>
            <a:endParaRPr i="1" sz="1600">
              <a:solidFill>
                <a:srgbClr val="4040E8"/>
              </a:solidFill>
              <a:latin typeface="Nunito"/>
              <a:ea typeface="Nunito"/>
              <a:cs typeface="Nunito"/>
              <a:sym typeface="Nunito"/>
            </a:endParaRPr>
          </a:p>
        </p:txBody>
      </p:sp>
      <p:cxnSp>
        <p:nvCxnSpPr>
          <p:cNvPr id="683" name="Google Shape;683;p89"/>
          <p:cNvCxnSpPr>
            <a:stCxn id="682" idx="1"/>
          </p:cNvCxnSpPr>
          <p:nvPr/>
        </p:nvCxnSpPr>
        <p:spPr>
          <a:xfrm rot="10800000">
            <a:off x="3817250" y="1992975"/>
            <a:ext cx="1033200" cy="831000"/>
          </a:xfrm>
          <a:prstGeom prst="straightConnector1">
            <a:avLst/>
          </a:prstGeom>
          <a:noFill/>
          <a:ln cap="flat" cmpd="sng" w="9525">
            <a:solidFill>
              <a:schemeClr val="accent6"/>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5"/>
          <p:cNvSpPr/>
          <p:nvPr/>
        </p:nvSpPr>
        <p:spPr>
          <a:xfrm>
            <a:off x="2155372" y="1349828"/>
            <a:ext cx="4833300" cy="2443800"/>
          </a:xfrm>
          <a:prstGeom prst="roundRect">
            <a:avLst>
              <a:gd fmla="val 14718" name="adj"/>
            </a:avLst>
          </a:prstGeom>
          <a:solidFill>
            <a:srgbClr val="4040E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i="1" lang="ko" sz="3000">
                <a:solidFill>
                  <a:schemeClr val="lt1"/>
                </a:solidFill>
                <a:latin typeface="Nunito Black"/>
                <a:ea typeface="Nunito Black"/>
                <a:cs typeface="Nunito Black"/>
                <a:sym typeface="Nunito Black"/>
              </a:rPr>
              <a:t>Componentes</a:t>
            </a:r>
            <a:endParaRPr i="1" sz="3000">
              <a:solidFill>
                <a:schemeClr val="lt1"/>
              </a:solidFill>
              <a:latin typeface="Nunito Black"/>
              <a:ea typeface="Nunito Black"/>
              <a:cs typeface="Nunito Black"/>
              <a:sym typeface="Nunito Black"/>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90"/>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Manejando el historial</a:t>
            </a:r>
            <a:endParaRPr i="1" sz="2600">
              <a:solidFill>
                <a:srgbClr val="4040E8"/>
              </a:solidFill>
              <a:latin typeface="Nunito Black"/>
              <a:ea typeface="Nunito Black"/>
              <a:cs typeface="Nunito Black"/>
              <a:sym typeface="Nunito Black"/>
            </a:endParaRPr>
          </a:p>
        </p:txBody>
      </p:sp>
      <p:pic>
        <p:nvPicPr>
          <p:cNvPr id="689" name="Google Shape;689;p90"/>
          <p:cNvPicPr preferRelativeResize="0"/>
          <p:nvPr/>
        </p:nvPicPr>
        <p:blipFill>
          <a:blip r:embed="rId3">
            <a:alphaModFix/>
          </a:blip>
          <a:stretch>
            <a:fillRect/>
          </a:stretch>
        </p:blipFill>
        <p:spPr>
          <a:xfrm>
            <a:off x="1339513" y="1197263"/>
            <a:ext cx="6464976" cy="3641439"/>
          </a:xfrm>
          <a:prstGeom prst="rect">
            <a:avLst/>
          </a:prstGeom>
          <a:noFill/>
          <a:ln>
            <a:noFill/>
          </a:ln>
        </p:spPr>
      </p:pic>
      <p:sp>
        <p:nvSpPr>
          <p:cNvPr id="690" name="Google Shape;690;p90"/>
          <p:cNvSpPr txBox="1"/>
          <p:nvPr/>
        </p:nvSpPr>
        <p:spPr>
          <a:xfrm>
            <a:off x="4909050" y="2533925"/>
            <a:ext cx="3260400" cy="690000"/>
          </a:xfrm>
          <a:prstGeom prst="rect">
            <a:avLst/>
          </a:prstGeom>
          <a:solidFill>
            <a:srgbClr val="FFFFFF">
              <a:alpha val="750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ko" sz="1600">
                <a:solidFill>
                  <a:srgbClr val="4040E8"/>
                </a:solidFill>
                <a:latin typeface="Nunito"/>
                <a:ea typeface="Nunito"/>
                <a:cs typeface="Nunito"/>
                <a:sym typeface="Nunito"/>
              </a:rPr>
              <a:t>Utilizamos </a:t>
            </a:r>
            <a:r>
              <a:rPr lang="ko" sz="1600">
                <a:solidFill>
                  <a:srgbClr val="4040E8"/>
                </a:solidFill>
                <a:latin typeface="Fira Mono"/>
                <a:ea typeface="Fira Mono"/>
                <a:cs typeface="Fira Mono"/>
                <a:sym typeface="Fira Mono"/>
              </a:rPr>
              <a:t>move</a:t>
            </a:r>
            <a:r>
              <a:rPr i="1" lang="ko" sz="1600">
                <a:solidFill>
                  <a:srgbClr val="4040E8"/>
                </a:solidFill>
                <a:latin typeface="Nunito"/>
                <a:ea typeface="Nunito"/>
                <a:cs typeface="Nunito"/>
                <a:sym typeface="Nunito"/>
              </a:rPr>
              <a:t> como la key para cada ítem del listado</a:t>
            </a:r>
            <a:endParaRPr i="1" sz="1600">
              <a:solidFill>
                <a:srgbClr val="4040E8"/>
              </a:solidFill>
              <a:latin typeface="Nunito"/>
              <a:ea typeface="Nunito"/>
              <a:cs typeface="Nunito"/>
              <a:sym typeface="Nunito"/>
            </a:endParaRPr>
          </a:p>
        </p:txBody>
      </p:sp>
      <p:cxnSp>
        <p:nvCxnSpPr>
          <p:cNvPr id="691" name="Google Shape;691;p90"/>
          <p:cNvCxnSpPr>
            <a:stCxn id="690" idx="1"/>
          </p:cNvCxnSpPr>
          <p:nvPr/>
        </p:nvCxnSpPr>
        <p:spPr>
          <a:xfrm flipH="1">
            <a:off x="3480150" y="2878925"/>
            <a:ext cx="1428900" cy="495000"/>
          </a:xfrm>
          <a:prstGeom prst="straightConnector1">
            <a:avLst/>
          </a:prstGeom>
          <a:noFill/>
          <a:ln cap="flat" cmpd="sng" w="9525">
            <a:solidFill>
              <a:schemeClr val="accent6"/>
            </a:solidFill>
            <a:prstDash val="solid"/>
            <a:round/>
            <a:headEnd len="med" w="med" type="none"/>
            <a:tailEnd len="med" w="med" type="triangl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91"/>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Manejando el historial</a:t>
            </a:r>
            <a:endParaRPr i="1" sz="2600">
              <a:solidFill>
                <a:srgbClr val="4040E8"/>
              </a:solidFill>
              <a:latin typeface="Nunito Black"/>
              <a:ea typeface="Nunito Black"/>
              <a:cs typeface="Nunito Black"/>
              <a:sym typeface="Nunito Black"/>
            </a:endParaRPr>
          </a:p>
        </p:txBody>
      </p:sp>
      <p:pic>
        <p:nvPicPr>
          <p:cNvPr id="697" name="Google Shape;697;p91"/>
          <p:cNvPicPr preferRelativeResize="0"/>
          <p:nvPr/>
        </p:nvPicPr>
        <p:blipFill>
          <a:blip r:embed="rId3">
            <a:alphaModFix/>
          </a:blip>
          <a:stretch>
            <a:fillRect/>
          </a:stretch>
        </p:blipFill>
        <p:spPr>
          <a:xfrm>
            <a:off x="1339513" y="1197263"/>
            <a:ext cx="6464976" cy="3641439"/>
          </a:xfrm>
          <a:prstGeom prst="rect">
            <a:avLst/>
          </a:prstGeom>
          <a:noFill/>
          <a:ln>
            <a:noFill/>
          </a:ln>
        </p:spPr>
      </p:pic>
      <p:sp>
        <p:nvSpPr>
          <p:cNvPr id="698" name="Google Shape;698;p91"/>
          <p:cNvSpPr txBox="1"/>
          <p:nvPr/>
        </p:nvSpPr>
        <p:spPr>
          <a:xfrm>
            <a:off x="3082800" y="2343425"/>
            <a:ext cx="3260400" cy="865800"/>
          </a:xfrm>
          <a:prstGeom prst="rect">
            <a:avLst/>
          </a:prstGeom>
          <a:solidFill>
            <a:srgbClr val="FFFFFF">
              <a:alpha val="750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ko" sz="1600">
                <a:solidFill>
                  <a:srgbClr val="4040E8"/>
                </a:solidFill>
                <a:latin typeface="Nunito"/>
                <a:ea typeface="Nunito"/>
                <a:cs typeface="Nunito"/>
                <a:sym typeface="Nunito"/>
              </a:rPr>
              <a:t>La función</a:t>
            </a:r>
            <a:r>
              <a:rPr i="1" lang="ko" sz="1600">
                <a:solidFill>
                  <a:srgbClr val="4040E8"/>
                </a:solidFill>
                <a:latin typeface="Nunito"/>
                <a:ea typeface="Nunito"/>
                <a:cs typeface="Nunito"/>
                <a:sym typeface="Nunito"/>
              </a:rPr>
              <a:t> </a:t>
            </a:r>
            <a:r>
              <a:rPr lang="ko" sz="1600">
                <a:solidFill>
                  <a:srgbClr val="4040E8"/>
                </a:solidFill>
                <a:latin typeface="Fira Mono"/>
                <a:ea typeface="Fira Mono"/>
                <a:cs typeface="Fira Mono"/>
                <a:sym typeface="Fira Mono"/>
              </a:rPr>
              <a:t>jumpTo</a:t>
            </a:r>
            <a:r>
              <a:rPr i="1" lang="ko" sz="1600">
                <a:solidFill>
                  <a:srgbClr val="4040E8"/>
                </a:solidFill>
                <a:latin typeface="Nunito"/>
                <a:ea typeface="Nunito"/>
                <a:cs typeface="Nunito"/>
                <a:sym typeface="Nunito"/>
              </a:rPr>
              <a:t> modificará el estado actual a la posición indicada por </a:t>
            </a:r>
            <a:r>
              <a:rPr lang="ko" sz="1600">
                <a:solidFill>
                  <a:srgbClr val="4040E8"/>
                </a:solidFill>
                <a:latin typeface="Fira Mono"/>
                <a:ea typeface="Fira Mono"/>
                <a:cs typeface="Fira Mono"/>
                <a:sym typeface="Fira Mono"/>
              </a:rPr>
              <a:t>move</a:t>
            </a:r>
            <a:r>
              <a:rPr i="1" lang="ko" sz="1600">
                <a:solidFill>
                  <a:srgbClr val="4040E8"/>
                </a:solidFill>
                <a:latin typeface="Nunito"/>
                <a:ea typeface="Nunito"/>
                <a:cs typeface="Nunito"/>
                <a:sym typeface="Nunito"/>
              </a:rPr>
              <a:t> en </a:t>
            </a:r>
            <a:r>
              <a:rPr lang="ko" sz="1600">
                <a:solidFill>
                  <a:srgbClr val="4040E8"/>
                </a:solidFill>
                <a:latin typeface="Fira Mono"/>
                <a:ea typeface="Fira Mono"/>
                <a:cs typeface="Fira Mono"/>
                <a:sym typeface="Fira Mono"/>
              </a:rPr>
              <a:t>history</a:t>
            </a:r>
            <a:endParaRPr i="1" sz="1600">
              <a:solidFill>
                <a:srgbClr val="4040E8"/>
              </a:solidFill>
              <a:latin typeface="Nunito"/>
              <a:ea typeface="Nunito"/>
              <a:cs typeface="Nunito"/>
              <a:sym typeface="Nunito"/>
            </a:endParaRPr>
          </a:p>
        </p:txBody>
      </p:sp>
      <p:cxnSp>
        <p:nvCxnSpPr>
          <p:cNvPr id="699" name="Google Shape;699;p91"/>
          <p:cNvCxnSpPr>
            <a:stCxn id="698" idx="2"/>
          </p:cNvCxnSpPr>
          <p:nvPr/>
        </p:nvCxnSpPr>
        <p:spPr>
          <a:xfrm flipH="1">
            <a:off x="4680000" y="3209225"/>
            <a:ext cx="33000" cy="329700"/>
          </a:xfrm>
          <a:prstGeom prst="straightConnector1">
            <a:avLst/>
          </a:prstGeom>
          <a:noFill/>
          <a:ln cap="flat" cmpd="sng" w="9525">
            <a:solidFill>
              <a:schemeClr val="accent6"/>
            </a:solidFill>
            <a:prstDash val="solid"/>
            <a:round/>
            <a:headEnd len="med" w="med" type="none"/>
            <a:tailEnd len="med" w="med" type="triangl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92"/>
          <p:cNvSpPr txBox="1"/>
          <p:nvPr/>
        </p:nvSpPr>
        <p:spPr>
          <a:xfrm>
            <a:off x="1380900" y="1354225"/>
            <a:ext cx="6580500" cy="25629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Si la </a:t>
            </a:r>
            <a:r>
              <a:rPr b="1" i="1" lang="ko" sz="1800">
                <a:solidFill>
                  <a:srgbClr val="4040E8"/>
                </a:solidFill>
                <a:latin typeface="Nunito"/>
                <a:ea typeface="Nunito"/>
                <a:cs typeface="Nunito"/>
                <a:sym typeface="Nunito"/>
              </a:rPr>
              <a:t>key</a:t>
            </a:r>
            <a:r>
              <a:rPr i="1" lang="ko" sz="1800">
                <a:solidFill>
                  <a:srgbClr val="4040E8"/>
                </a:solidFill>
                <a:latin typeface="Nunito ExtraLight"/>
                <a:ea typeface="Nunito ExtraLight"/>
                <a:cs typeface="Nunito ExtraLight"/>
                <a:sym typeface="Nunito ExtraLight"/>
              </a:rPr>
              <a:t> de un componente cambia, el componente se destruirá y se volverá a crear con un nuevo estado. key es una propiedad especial y reservada en React.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Cuando se crea un elemento, React extrae la propiedad key y almacena la key directamente en el elemento devuelto.</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Se recomienda encarecidamente asignar las key adecuadas cada vez que se creen listas dinámicas.</a:t>
            </a:r>
            <a:endParaRPr i="1" sz="1800">
              <a:solidFill>
                <a:srgbClr val="4040E8"/>
              </a:solidFill>
              <a:latin typeface="Nunito ExtraLight"/>
              <a:ea typeface="Nunito ExtraLight"/>
              <a:cs typeface="Nunito ExtraLight"/>
              <a:sym typeface="Nunito ExtraLight"/>
            </a:endParaRPr>
          </a:p>
        </p:txBody>
      </p:sp>
      <p:sp>
        <p:nvSpPr>
          <p:cNvPr id="705" name="Google Shape;705;p92"/>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Manejando el historial</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pic>
        <p:nvPicPr>
          <p:cNvPr id="710" name="Google Shape;710;p93"/>
          <p:cNvPicPr preferRelativeResize="0"/>
          <p:nvPr/>
        </p:nvPicPr>
        <p:blipFill>
          <a:blip r:embed="rId3">
            <a:alphaModFix/>
          </a:blip>
          <a:stretch>
            <a:fillRect/>
          </a:stretch>
        </p:blipFill>
        <p:spPr>
          <a:xfrm>
            <a:off x="1331148" y="-34477"/>
            <a:ext cx="6481702" cy="5212450"/>
          </a:xfrm>
          <a:prstGeom prst="rect">
            <a:avLst/>
          </a:prstGeom>
          <a:noFill/>
          <a:ln>
            <a:noFill/>
          </a:ln>
        </p:spPr>
      </p:pic>
      <p:sp>
        <p:nvSpPr>
          <p:cNvPr id="711" name="Google Shape;711;p93"/>
          <p:cNvSpPr txBox="1"/>
          <p:nvPr/>
        </p:nvSpPr>
        <p:spPr>
          <a:xfrm>
            <a:off x="4093925" y="1390925"/>
            <a:ext cx="3260400" cy="675300"/>
          </a:xfrm>
          <a:prstGeom prst="rect">
            <a:avLst/>
          </a:prstGeom>
          <a:solidFill>
            <a:srgbClr val="FFFFFF">
              <a:alpha val="750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600">
                <a:solidFill>
                  <a:srgbClr val="4040E8"/>
                </a:solidFill>
                <a:latin typeface="Fira Mono"/>
                <a:ea typeface="Fira Mono"/>
                <a:cs typeface="Fira Mono"/>
                <a:sym typeface="Fira Mono"/>
              </a:rPr>
              <a:t>Game</a:t>
            </a:r>
            <a:r>
              <a:rPr lang="ko"/>
              <a:t> </a:t>
            </a:r>
            <a:r>
              <a:rPr i="1" lang="ko" sz="1600">
                <a:solidFill>
                  <a:srgbClr val="4040E8"/>
                </a:solidFill>
                <a:latin typeface="Nunito"/>
                <a:ea typeface="Nunito"/>
                <a:cs typeface="Nunito"/>
                <a:sym typeface="Nunito"/>
              </a:rPr>
              <a:t>ahora c</a:t>
            </a:r>
            <a:r>
              <a:rPr i="1" lang="ko" sz="1600">
                <a:solidFill>
                  <a:srgbClr val="4040E8"/>
                </a:solidFill>
                <a:latin typeface="Nunito"/>
                <a:ea typeface="Nunito"/>
                <a:cs typeface="Nunito"/>
                <a:sym typeface="Nunito"/>
              </a:rPr>
              <a:t>onoce qué movimiento estamos viendo.</a:t>
            </a:r>
            <a:r>
              <a:rPr i="1" lang="ko" sz="1600">
                <a:solidFill>
                  <a:srgbClr val="4040E8"/>
                </a:solidFill>
                <a:latin typeface="Nunito"/>
                <a:ea typeface="Nunito"/>
                <a:cs typeface="Nunito"/>
                <a:sym typeface="Nunito"/>
              </a:rPr>
              <a:t> </a:t>
            </a:r>
            <a:endParaRPr i="1" sz="1600">
              <a:solidFill>
                <a:srgbClr val="4040E8"/>
              </a:solidFill>
              <a:latin typeface="Nunito"/>
              <a:ea typeface="Nunito"/>
              <a:cs typeface="Nunito"/>
              <a:sym typeface="Nunito"/>
            </a:endParaRPr>
          </a:p>
        </p:txBody>
      </p:sp>
      <p:cxnSp>
        <p:nvCxnSpPr>
          <p:cNvPr id="712" name="Google Shape;712;p93"/>
          <p:cNvCxnSpPr>
            <a:stCxn id="711" idx="1"/>
          </p:cNvCxnSpPr>
          <p:nvPr/>
        </p:nvCxnSpPr>
        <p:spPr>
          <a:xfrm rot="10800000">
            <a:off x="3406925" y="1304075"/>
            <a:ext cx="687000" cy="424500"/>
          </a:xfrm>
          <a:prstGeom prst="straightConnector1">
            <a:avLst/>
          </a:prstGeom>
          <a:noFill/>
          <a:ln cap="flat" cmpd="sng" w="9525">
            <a:solidFill>
              <a:schemeClr val="accent6"/>
            </a:solidFill>
            <a:prstDash val="solid"/>
            <a:round/>
            <a:headEnd len="med" w="med" type="none"/>
            <a:tailEnd len="med" w="med" type="triangl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pic>
        <p:nvPicPr>
          <p:cNvPr id="717" name="Google Shape;717;p94"/>
          <p:cNvPicPr preferRelativeResize="0"/>
          <p:nvPr/>
        </p:nvPicPr>
        <p:blipFill>
          <a:blip r:embed="rId3">
            <a:alphaModFix/>
          </a:blip>
          <a:stretch>
            <a:fillRect/>
          </a:stretch>
        </p:blipFill>
        <p:spPr>
          <a:xfrm>
            <a:off x="1331148" y="-34477"/>
            <a:ext cx="6481702" cy="5212450"/>
          </a:xfrm>
          <a:prstGeom prst="rect">
            <a:avLst/>
          </a:prstGeom>
          <a:noFill/>
          <a:ln>
            <a:noFill/>
          </a:ln>
        </p:spPr>
      </p:pic>
      <p:sp>
        <p:nvSpPr>
          <p:cNvPr id="718" name="Google Shape;718;p94"/>
          <p:cNvSpPr txBox="1"/>
          <p:nvPr/>
        </p:nvSpPr>
        <p:spPr>
          <a:xfrm>
            <a:off x="5361500" y="2234100"/>
            <a:ext cx="3260400" cy="1092300"/>
          </a:xfrm>
          <a:prstGeom prst="rect">
            <a:avLst/>
          </a:prstGeom>
          <a:solidFill>
            <a:srgbClr val="FFFFFF">
              <a:alpha val="750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ko" sz="1600">
                <a:solidFill>
                  <a:srgbClr val="4040E8"/>
                </a:solidFill>
                <a:latin typeface="Nunito"/>
                <a:ea typeface="Nunito"/>
                <a:cs typeface="Nunito"/>
                <a:sym typeface="Nunito"/>
              </a:rPr>
              <a:t>A</a:t>
            </a:r>
            <a:r>
              <a:rPr i="1" lang="ko" sz="1600">
                <a:solidFill>
                  <a:srgbClr val="4040E8"/>
                </a:solidFill>
                <a:latin typeface="Nunito"/>
                <a:ea typeface="Nunito"/>
                <a:cs typeface="Nunito"/>
                <a:sym typeface="Nunito"/>
              </a:rPr>
              <a:t>l conocer el movimiento actual, la posición inicial en </a:t>
            </a:r>
            <a:r>
              <a:rPr lang="ko" sz="1600">
                <a:solidFill>
                  <a:srgbClr val="4040E8"/>
                </a:solidFill>
                <a:latin typeface="Fira Mono"/>
                <a:ea typeface="Fira Mono"/>
                <a:cs typeface="Fira Mono"/>
                <a:sym typeface="Fira Mono"/>
              </a:rPr>
              <a:t>history</a:t>
            </a:r>
            <a:r>
              <a:rPr i="1" lang="ko" sz="1600">
                <a:solidFill>
                  <a:srgbClr val="4040E8"/>
                </a:solidFill>
                <a:latin typeface="Nunito"/>
                <a:ea typeface="Nunito"/>
                <a:cs typeface="Nunito"/>
                <a:sym typeface="Nunito"/>
              </a:rPr>
              <a:t> cambia al querer determinar </a:t>
            </a:r>
            <a:r>
              <a:rPr lang="ko" sz="1600">
                <a:solidFill>
                  <a:srgbClr val="4040E8"/>
                </a:solidFill>
                <a:latin typeface="Fira Mono"/>
                <a:ea typeface="Fira Mono"/>
                <a:cs typeface="Fira Mono"/>
                <a:sym typeface="Fira Mono"/>
              </a:rPr>
              <a:t>nextHistory</a:t>
            </a:r>
            <a:r>
              <a:rPr i="1" lang="ko" sz="1600">
                <a:solidFill>
                  <a:srgbClr val="4040E8"/>
                </a:solidFill>
                <a:latin typeface="Nunito"/>
                <a:ea typeface="Nunito"/>
                <a:cs typeface="Nunito"/>
                <a:sym typeface="Nunito"/>
              </a:rPr>
              <a:t>.</a:t>
            </a:r>
            <a:endParaRPr i="1" sz="1600">
              <a:solidFill>
                <a:srgbClr val="4040E8"/>
              </a:solidFill>
              <a:latin typeface="Nunito"/>
              <a:ea typeface="Nunito"/>
              <a:cs typeface="Nunito"/>
              <a:sym typeface="Nunito"/>
            </a:endParaRPr>
          </a:p>
        </p:txBody>
      </p:sp>
      <p:cxnSp>
        <p:nvCxnSpPr>
          <p:cNvPr id="719" name="Google Shape;719;p94"/>
          <p:cNvCxnSpPr>
            <a:stCxn id="718" idx="1"/>
          </p:cNvCxnSpPr>
          <p:nvPr/>
        </p:nvCxnSpPr>
        <p:spPr>
          <a:xfrm rot="10800000">
            <a:off x="3678200" y="2092050"/>
            <a:ext cx="1683300" cy="688200"/>
          </a:xfrm>
          <a:prstGeom prst="straightConnector1">
            <a:avLst/>
          </a:prstGeom>
          <a:noFill/>
          <a:ln cap="flat" cmpd="sng" w="9525">
            <a:solidFill>
              <a:schemeClr val="accent6"/>
            </a:solidFill>
            <a:prstDash val="solid"/>
            <a:round/>
            <a:headEnd len="med" w="med" type="none"/>
            <a:tailEnd len="med" w="med" type="triangl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pic>
        <p:nvPicPr>
          <p:cNvPr id="724" name="Google Shape;724;p95"/>
          <p:cNvPicPr preferRelativeResize="0"/>
          <p:nvPr/>
        </p:nvPicPr>
        <p:blipFill>
          <a:blip r:embed="rId3">
            <a:alphaModFix/>
          </a:blip>
          <a:stretch>
            <a:fillRect/>
          </a:stretch>
        </p:blipFill>
        <p:spPr>
          <a:xfrm>
            <a:off x="1331148" y="-34477"/>
            <a:ext cx="6481702" cy="5212450"/>
          </a:xfrm>
          <a:prstGeom prst="rect">
            <a:avLst/>
          </a:prstGeom>
          <a:noFill/>
          <a:ln>
            <a:noFill/>
          </a:ln>
        </p:spPr>
      </p:pic>
      <p:sp>
        <p:nvSpPr>
          <p:cNvPr id="725" name="Google Shape;725;p95"/>
          <p:cNvSpPr txBox="1"/>
          <p:nvPr/>
        </p:nvSpPr>
        <p:spPr>
          <a:xfrm>
            <a:off x="5883600" y="2812925"/>
            <a:ext cx="2718300" cy="901800"/>
          </a:xfrm>
          <a:prstGeom prst="rect">
            <a:avLst/>
          </a:prstGeom>
          <a:solidFill>
            <a:srgbClr val="FFFFFF">
              <a:alpha val="750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ko" sz="1600">
                <a:solidFill>
                  <a:srgbClr val="4040E8"/>
                </a:solidFill>
                <a:latin typeface="Nunito"/>
                <a:ea typeface="Nunito"/>
                <a:cs typeface="Nunito"/>
                <a:sym typeface="Nunito"/>
              </a:rPr>
              <a:t>Mantenemos actualizado el movimiento actual o</a:t>
            </a:r>
            <a:r>
              <a:rPr i="1" lang="ko" sz="1600">
                <a:solidFill>
                  <a:srgbClr val="4040E8"/>
                </a:solidFill>
                <a:latin typeface="Nunito"/>
                <a:ea typeface="Nunito"/>
                <a:cs typeface="Nunito"/>
                <a:sym typeface="Nunito"/>
              </a:rPr>
              <a:t> </a:t>
            </a:r>
            <a:r>
              <a:rPr lang="ko" sz="1600">
                <a:solidFill>
                  <a:srgbClr val="4040E8"/>
                </a:solidFill>
                <a:latin typeface="Fira Mono"/>
                <a:ea typeface="Fira Mono"/>
                <a:cs typeface="Fira Mono"/>
                <a:sym typeface="Fira Mono"/>
              </a:rPr>
              <a:t>currentMove</a:t>
            </a:r>
            <a:r>
              <a:rPr i="1" lang="ko" sz="1600">
                <a:solidFill>
                  <a:srgbClr val="4040E8"/>
                </a:solidFill>
                <a:latin typeface="Nunito"/>
                <a:ea typeface="Nunito"/>
                <a:cs typeface="Nunito"/>
                <a:sym typeface="Nunito"/>
              </a:rPr>
              <a:t>.</a:t>
            </a:r>
            <a:endParaRPr i="1" sz="1600">
              <a:solidFill>
                <a:srgbClr val="4040E8"/>
              </a:solidFill>
              <a:latin typeface="Nunito"/>
              <a:ea typeface="Nunito"/>
              <a:cs typeface="Nunito"/>
              <a:sym typeface="Nunito"/>
            </a:endParaRPr>
          </a:p>
        </p:txBody>
      </p:sp>
      <p:cxnSp>
        <p:nvCxnSpPr>
          <p:cNvPr id="726" name="Google Shape;726;p95"/>
          <p:cNvCxnSpPr>
            <a:stCxn id="725" idx="1"/>
          </p:cNvCxnSpPr>
          <p:nvPr/>
        </p:nvCxnSpPr>
        <p:spPr>
          <a:xfrm rot="10800000">
            <a:off x="4293600" y="2689025"/>
            <a:ext cx="1590000" cy="574800"/>
          </a:xfrm>
          <a:prstGeom prst="straightConnector1">
            <a:avLst/>
          </a:prstGeom>
          <a:noFill/>
          <a:ln cap="flat" cmpd="sng" w="9525">
            <a:solidFill>
              <a:schemeClr val="accent6"/>
            </a:solidFill>
            <a:prstDash val="solid"/>
            <a:round/>
            <a:headEnd len="med" w="med" type="none"/>
            <a:tailEnd len="med" w="med" type="triangl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pic>
        <p:nvPicPr>
          <p:cNvPr id="731" name="Google Shape;731;p96"/>
          <p:cNvPicPr preferRelativeResize="0"/>
          <p:nvPr/>
        </p:nvPicPr>
        <p:blipFill>
          <a:blip r:embed="rId3">
            <a:alphaModFix/>
          </a:blip>
          <a:stretch>
            <a:fillRect/>
          </a:stretch>
        </p:blipFill>
        <p:spPr>
          <a:xfrm>
            <a:off x="1331148" y="-34477"/>
            <a:ext cx="6481702" cy="5212450"/>
          </a:xfrm>
          <a:prstGeom prst="rect">
            <a:avLst/>
          </a:prstGeom>
          <a:noFill/>
          <a:ln>
            <a:noFill/>
          </a:ln>
        </p:spPr>
      </p:pic>
      <p:sp>
        <p:nvSpPr>
          <p:cNvPr id="732" name="Google Shape;732;p96"/>
          <p:cNvSpPr txBox="1"/>
          <p:nvPr/>
        </p:nvSpPr>
        <p:spPr>
          <a:xfrm>
            <a:off x="4689325" y="2805575"/>
            <a:ext cx="2718300" cy="1099800"/>
          </a:xfrm>
          <a:prstGeom prst="rect">
            <a:avLst/>
          </a:prstGeom>
          <a:solidFill>
            <a:srgbClr val="FFFFFF">
              <a:alpha val="750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ko" sz="1600">
                <a:solidFill>
                  <a:srgbClr val="4040E8"/>
                </a:solidFill>
                <a:latin typeface="Nunito"/>
                <a:ea typeface="Nunito"/>
                <a:cs typeface="Nunito"/>
                <a:sym typeface="Nunito"/>
              </a:rPr>
              <a:t>Saltar a un movimiento particular modificará </a:t>
            </a:r>
            <a:r>
              <a:rPr lang="ko" sz="1600">
                <a:solidFill>
                  <a:srgbClr val="4040E8"/>
                </a:solidFill>
                <a:latin typeface="Fira Mono"/>
                <a:ea typeface="Fira Mono"/>
                <a:cs typeface="Fira Mono"/>
                <a:sym typeface="Fira Mono"/>
              </a:rPr>
              <a:t>currentMove</a:t>
            </a:r>
            <a:r>
              <a:rPr lang="ko"/>
              <a:t> </a:t>
            </a:r>
            <a:r>
              <a:rPr i="1" lang="ko" sz="1600">
                <a:solidFill>
                  <a:srgbClr val="4040E8"/>
                </a:solidFill>
                <a:latin typeface="Nunito"/>
                <a:ea typeface="Nunito"/>
                <a:cs typeface="Nunito"/>
                <a:sym typeface="Nunito"/>
              </a:rPr>
              <a:t>y el turno del jugador.</a:t>
            </a:r>
            <a:endParaRPr i="1" sz="1600">
              <a:solidFill>
                <a:srgbClr val="4040E8"/>
              </a:solidFill>
              <a:latin typeface="Nunito"/>
              <a:ea typeface="Nunito"/>
              <a:cs typeface="Nunito"/>
              <a:sym typeface="Nunito"/>
            </a:endParaRPr>
          </a:p>
        </p:txBody>
      </p:sp>
      <p:cxnSp>
        <p:nvCxnSpPr>
          <p:cNvPr id="733" name="Google Shape;733;p96"/>
          <p:cNvCxnSpPr>
            <a:stCxn id="732" idx="1"/>
          </p:cNvCxnSpPr>
          <p:nvPr/>
        </p:nvCxnSpPr>
        <p:spPr>
          <a:xfrm flipH="1">
            <a:off x="4176325" y="3355475"/>
            <a:ext cx="513000" cy="106500"/>
          </a:xfrm>
          <a:prstGeom prst="straightConnector1">
            <a:avLst/>
          </a:prstGeom>
          <a:noFill/>
          <a:ln cap="flat" cmpd="sng" w="9525">
            <a:solidFill>
              <a:schemeClr val="accent6"/>
            </a:solidFill>
            <a:prstDash val="solid"/>
            <a:round/>
            <a:headEnd len="med" w="med" type="none"/>
            <a:tailEnd len="med" w="med" type="triangl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97"/>
          <p:cNvSpPr txBox="1"/>
          <p:nvPr/>
        </p:nvSpPr>
        <p:spPr>
          <a:xfrm>
            <a:off x="1380900" y="1354225"/>
            <a:ext cx="6580500" cy="623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El ejemplo continúa desarrollando el juego. Para ver el ejemplo completo, </a:t>
            </a:r>
            <a:r>
              <a:rPr i="1" lang="ko" sz="1800" u="sng">
                <a:solidFill>
                  <a:schemeClr val="hlink"/>
                </a:solidFill>
                <a:latin typeface="Nunito ExtraLight"/>
                <a:ea typeface="Nunito ExtraLight"/>
                <a:cs typeface="Nunito ExtraLight"/>
                <a:sym typeface="Nunito ExtraLight"/>
                <a:hlinkClick r:id="rId3"/>
              </a:rPr>
              <a:t>haz click aquí</a:t>
            </a:r>
            <a:r>
              <a:rPr i="1" lang="ko" sz="1800">
                <a:solidFill>
                  <a:srgbClr val="4040E8"/>
                </a:solidFill>
                <a:latin typeface="Nunito ExtraLight"/>
                <a:ea typeface="Nunito ExtraLight"/>
                <a:cs typeface="Nunito ExtraLight"/>
                <a:sym typeface="Nunito ExtraLight"/>
              </a:rPr>
              <a:t>.</a:t>
            </a:r>
            <a:endParaRPr i="1" sz="1800">
              <a:solidFill>
                <a:srgbClr val="4040E8"/>
              </a:solidFill>
              <a:latin typeface="Nunito ExtraLight"/>
              <a:ea typeface="Nunito ExtraLight"/>
              <a:cs typeface="Nunito ExtraLight"/>
              <a:sym typeface="Nunito ExtraLight"/>
            </a:endParaRPr>
          </a:p>
        </p:txBody>
      </p:sp>
      <p:sp>
        <p:nvSpPr>
          <p:cNvPr id="739" name="Google Shape;739;p97"/>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Ejemplo completo</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98"/>
          <p:cNvSpPr/>
          <p:nvPr/>
        </p:nvSpPr>
        <p:spPr>
          <a:xfrm>
            <a:off x="2155372" y="1349828"/>
            <a:ext cx="4833300" cy="2443800"/>
          </a:xfrm>
          <a:prstGeom prst="roundRect">
            <a:avLst>
              <a:gd fmla="val 14718" name="adj"/>
            </a:avLst>
          </a:prstGeom>
          <a:solidFill>
            <a:srgbClr val="4040E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i="1" lang="ko" sz="3000">
                <a:solidFill>
                  <a:schemeClr val="lt1"/>
                </a:solidFill>
                <a:latin typeface="Nunito Black"/>
                <a:ea typeface="Nunito Black"/>
                <a:cs typeface="Nunito Black"/>
                <a:sym typeface="Nunito Black"/>
              </a:rPr>
              <a:t>React Hooks</a:t>
            </a:r>
            <a:endParaRPr i="1" sz="3000">
              <a:solidFill>
                <a:schemeClr val="lt1"/>
              </a:solidFill>
              <a:latin typeface="Nunito Black"/>
              <a:ea typeface="Nunito Black"/>
              <a:cs typeface="Nunito Black"/>
              <a:sym typeface="Nunito Black"/>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99"/>
          <p:cNvSpPr txBox="1"/>
          <p:nvPr/>
        </p:nvSpPr>
        <p:spPr>
          <a:xfrm>
            <a:off x="1380900" y="1354225"/>
            <a:ext cx="6580500" cy="28398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En React las funciones que comienzan con </a:t>
            </a:r>
            <a:r>
              <a:rPr lang="ko" sz="1800">
                <a:solidFill>
                  <a:srgbClr val="4040E8"/>
                </a:solidFill>
                <a:latin typeface="Fira Mono"/>
                <a:ea typeface="Fira Mono"/>
                <a:cs typeface="Fira Mono"/>
                <a:sym typeface="Fira Mono"/>
              </a:rPr>
              <a:t>use</a:t>
            </a:r>
            <a:r>
              <a:rPr i="1" lang="ko" sz="1800">
                <a:solidFill>
                  <a:srgbClr val="4040E8"/>
                </a:solidFill>
                <a:latin typeface="Nunito ExtraLight"/>
                <a:ea typeface="Nunito ExtraLight"/>
                <a:cs typeface="Nunito ExtraLight"/>
                <a:sym typeface="Nunito ExtraLight"/>
              </a:rPr>
              <a:t> se denominan </a:t>
            </a:r>
            <a:r>
              <a:rPr b="1" i="1" lang="ko" sz="1800">
                <a:solidFill>
                  <a:srgbClr val="4040E8"/>
                </a:solidFill>
                <a:latin typeface="Nunito"/>
                <a:ea typeface="Nunito"/>
                <a:cs typeface="Nunito"/>
                <a:sym typeface="Nunito"/>
              </a:rPr>
              <a:t>Hooks. </a:t>
            </a:r>
            <a:r>
              <a:rPr i="1" lang="ko" sz="1800">
                <a:solidFill>
                  <a:srgbClr val="4040E8"/>
                </a:solidFill>
                <a:latin typeface="Nunito ExtraLight"/>
                <a:ea typeface="Nunito ExtraLight"/>
                <a:cs typeface="Nunito ExtraLight"/>
                <a:sym typeface="Nunito ExtraLight"/>
              </a:rPr>
              <a:t>Por ejemplo </a:t>
            </a:r>
            <a:r>
              <a:rPr lang="ko" sz="1800">
                <a:solidFill>
                  <a:srgbClr val="4040E8"/>
                </a:solidFill>
                <a:latin typeface="Fira Mono"/>
                <a:ea typeface="Fira Mono"/>
                <a:cs typeface="Fira Mono"/>
                <a:sym typeface="Fira Mono"/>
              </a:rPr>
              <a:t>useState</a:t>
            </a:r>
            <a:r>
              <a:rPr lang="ko" sz="1800">
                <a:solidFill>
                  <a:srgbClr val="4040E8"/>
                </a:solidFill>
                <a:latin typeface="Nunito"/>
                <a:ea typeface="Nunito"/>
                <a:cs typeface="Nunito"/>
                <a:sym typeface="Nunito"/>
              </a:rPr>
              <a:t>.</a:t>
            </a:r>
            <a:endParaRPr sz="1800">
              <a:solidFill>
                <a:srgbClr val="4040E8"/>
              </a:solidFill>
              <a:latin typeface="Nunito"/>
              <a:ea typeface="Nunito"/>
              <a:cs typeface="Nunito"/>
              <a:sym typeface="Nunito"/>
            </a:endParaRPr>
          </a:p>
          <a:p>
            <a:pPr indent="0" lvl="0" marL="0" rtl="0" algn="l">
              <a:spcBef>
                <a:spcPts val="0"/>
              </a:spcBef>
              <a:spcAft>
                <a:spcPts val="0"/>
              </a:spcAft>
              <a:buNone/>
            </a:pPr>
            <a:r>
              <a:t/>
            </a:r>
            <a:endParaRPr sz="1800">
              <a:solidFill>
                <a:srgbClr val="4040E8"/>
              </a:solidFill>
              <a:latin typeface="Nunito"/>
              <a:ea typeface="Nunito"/>
              <a:cs typeface="Nunito"/>
              <a:sym typeface="Nunito"/>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React provee un </a:t>
            </a:r>
            <a:r>
              <a:rPr i="1" lang="ko" sz="1800" u="sng">
                <a:solidFill>
                  <a:schemeClr val="hlink"/>
                </a:solidFill>
                <a:latin typeface="Nunito ExtraLight"/>
                <a:ea typeface="Nunito ExtraLight"/>
                <a:cs typeface="Nunito ExtraLight"/>
                <a:sym typeface="Nunito ExtraLight"/>
                <a:hlinkClick r:id="rId3"/>
              </a:rPr>
              <a:t>conjunto de Hooks</a:t>
            </a:r>
            <a:r>
              <a:rPr i="1" lang="ko" sz="1800">
                <a:solidFill>
                  <a:srgbClr val="4040E8"/>
                </a:solidFill>
                <a:latin typeface="Nunito ExtraLight"/>
                <a:ea typeface="Nunito ExtraLight"/>
                <a:cs typeface="Nunito ExtraLight"/>
                <a:sym typeface="Nunito ExtraLight"/>
              </a:rPr>
              <a:t> al mismo tiempo que permite que definamos las nuestras mediante la combinación de otros existentes.</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Los Hooks son más restrictivos que las funciones regulares. Solo se puede llamar a los Hooks en el primer nivel de los componentes (u otros Hooks).</a:t>
            </a:r>
            <a:endParaRPr i="1" sz="1800">
              <a:solidFill>
                <a:srgbClr val="4040E8"/>
              </a:solidFill>
              <a:latin typeface="Nunito ExtraLight"/>
              <a:ea typeface="Nunito ExtraLight"/>
              <a:cs typeface="Nunito ExtraLight"/>
              <a:sym typeface="Nunito ExtraLight"/>
            </a:endParaRPr>
          </a:p>
        </p:txBody>
      </p:sp>
      <p:sp>
        <p:nvSpPr>
          <p:cNvPr id="750" name="Google Shape;750;p99"/>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¿Qué son las hooks?</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6"/>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¿Cómo definimos componentes?</a:t>
            </a:r>
            <a:endParaRPr i="1" sz="2600">
              <a:solidFill>
                <a:srgbClr val="4040E8"/>
              </a:solidFill>
              <a:latin typeface="Nunito Black"/>
              <a:ea typeface="Nunito Black"/>
              <a:cs typeface="Nunito Black"/>
              <a:sym typeface="Nunito Black"/>
            </a:endParaRPr>
          </a:p>
        </p:txBody>
      </p:sp>
      <p:sp>
        <p:nvSpPr>
          <p:cNvPr id="383" name="Google Shape;383;p46"/>
          <p:cNvSpPr txBox="1"/>
          <p:nvPr/>
        </p:nvSpPr>
        <p:spPr>
          <a:xfrm>
            <a:off x="1347125" y="1552050"/>
            <a:ext cx="6666900" cy="623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Los componentes en </a:t>
            </a:r>
            <a:r>
              <a:rPr i="1" lang="ko" sz="1800">
                <a:solidFill>
                  <a:srgbClr val="4040E8"/>
                </a:solidFill>
                <a:latin typeface="Nunito ExtraLight"/>
                <a:ea typeface="Nunito ExtraLight"/>
                <a:cs typeface="Nunito ExtraLight"/>
                <a:sym typeface="Nunito ExtraLight"/>
              </a:rPr>
              <a:t>React son </a:t>
            </a:r>
            <a:r>
              <a:rPr b="1" i="1" lang="ko" sz="1800">
                <a:solidFill>
                  <a:srgbClr val="4040E8"/>
                </a:solidFill>
                <a:latin typeface="Nunito"/>
                <a:ea typeface="Nunito"/>
                <a:cs typeface="Nunito"/>
                <a:sym typeface="Nunito"/>
              </a:rPr>
              <a:t>funciones en JavaScript</a:t>
            </a:r>
            <a:r>
              <a:rPr i="1" lang="ko" sz="1800">
                <a:solidFill>
                  <a:srgbClr val="4040E8"/>
                </a:solidFill>
                <a:latin typeface="Nunito ExtraLight"/>
                <a:ea typeface="Nunito ExtraLight"/>
                <a:cs typeface="Nunito ExtraLight"/>
                <a:sym typeface="Nunito ExtraLight"/>
              </a:rPr>
              <a:t> que deben retornar código en markup:</a:t>
            </a:r>
            <a:endParaRPr i="1" sz="1800">
              <a:solidFill>
                <a:srgbClr val="4040E8"/>
              </a:solidFill>
              <a:latin typeface="Nunito ExtraLight"/>
              <a:ea typeface="Nunito ExtraLight"/>
              <a:cs typeface="Nunito ExtraLight"/>
              <a:sym typeface="Nunito ExtraLight"/>
            </a:endParaRPr>
          </a:p>
        </p:txBody>
      </p:sp>
      <p:pic>
        <p:nvPicPr>
          <p:cNvPr id="384" name="Google Shape;384;p46"/>
          <p:cNvPicPr preferRelativeResize="0"/>
          <p:nvPr/>
        </p:nvPicPr>
        <p:blipFill>
          <a:blip r:embed="rId3">
            <a:alphaModFix/>
          </a:blip>
          <a:stretch>
            <a:fillRect/>
          </a:stretch>
        </p:blipFill>
        <p:spPr>
          <a:xfrm>
            <a:off x="2076913" y="2175450"/>
            <a:ext cx="4990185" cy="26632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100"/>
          <p:cNvSpPr txBox="1"/>
          <p:nvPr/>
        </p:nvSpPr>
        <p:spPr>
          <a:xfrm>
            <a:off x="1380900" y="1354225"/>
            <a:ext cx="6580500" cy="14547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Si queremos compartir estado entre componentes, debemos llamar a </a:t>
            </a:r>
            <a:r>
              <a:rPr lang="ko" sz="1800">
                <a:solidFill>
                  <a:srgbClr val="4040E8"/>
                </a:solidFill>
                <a:latin typeface="Fira Mono"/>
                <a:ea typeface="Fira Mono"/>
                <a:cs typeface="Fira Mono"/>
                <a:sym typeface="Fira Mono"/>
              </a:rPr>
              <a:t>useState</a:t>
            </a:r>
            <a:r>
              <a:rPr i="1" lang="ko" sz="1800">
                <a:solidFill>
                  <a:srgbClr val="4040E8"/>
                </a:solidFill>
                <a:latin typeface="Nunito ExtraLight"/>
                <a:ea typeface="Nunito ExtraLight"/>
                <a:cs typeface="Nunito ExtraLight"/>
                <a:sym typeface="Nunito ExtraLight"/>
              </a:rPr>
              <a:t> en el componente padre y pasarlo como </a:t>
            </a:r>
            <a:r>
              <a:rPr lang="ko" sz="1800">
                <a:solidFill>
                  <a:srgbClr val="4040E8"/>
                </a:solidFill>
                <a:latin typeface="Fira Mono"/>
                <a:ea typeface="Fira Mono"/>
                <a:cs typeface="Fira Mono"/>
                <a:sym typeface="Fira Mono"/>
              </a:rPr>
              <a:t>props</a:t>
            </a:r>
            <a:r>
              <a:rPr i="1" lang="ko" sz="1800">
                <a:solidFill>
                  <a:srgbClr val="4040E8"/>
                </a:solidFill>
                <a:latin typeface="Nunito ExtraLight"/>
                <a:ea typeface="Nunito ExtraLight"/>
                <a:cs typeface="Nunito ExtraLight"/>
                <a:sym typeface="Nunito ExtraLight"/>
              </a:rPr>
              <a:t> a los componentes hijos o en otras palabras, mover el manejo de estado hacia arriba como vimos en el ejemplo del juego.</a:t>
            </a:r>
            <a:endParaRPr i="1" sz="1800">
              <a:solidFill>
                <a:srgbClr val="4040E8"/>
              </a:solidFill>
              <a:latin typeface="Nunito ExtraLight"/>
              <a:ea typeface="Nunito ExtraLight"/>
              <a:cs typeface="Nunito ExtraLight"/>
              <a:sym typeface="Nunito ExtraLight"/>
            </a:endParaRPr>
          </a:p>
        </p:txBody>
      </p:sp>
      <p:sp>
        <p:nvSpPr>
          <p:cNvPr id="756" name="Google Shape;756;p100"/>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¿Cómo compartimos datos?</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pic>
        <p:nvPicPr>
          <p:cNvPr id="761" name="Google Shape;761;p101"/>
          <p:cNvPicPr preferRelativeResize="0"/>
          <p:nvPr/>
        </p:nvPicPr>
        <p:blipFill>
          <a:blip r:embed="rId3">
            <a:alphaModFix/>
          </a:blip>
          <a:stretch>
            <a:fillRect/>
          </a:stretch>
        </p:blipFill>
        <p:spPr>
          <a:xfrm>
            <a:off x="2132125" y="-146425"/>
            <a:ext cx="4879749" cy="54363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102"/>
          <p:cNvSpPr/>
          <p:nvPr/>
        </p:nvSpPr>
        <p:spPr>
          <a:xfrm>
            <a:off x="2155372" y="1349828"/>
            <a:ext cx="4833300" cy="2443800"/>
          </a:xfrm>
          <a:prstGeom prst="roundRect">
            <a:avLst>
              <a:gd fmla="val 14718" name="adj"/>
            </a:avLst>
          </a:prstGeom>
          <a:solidFill>
            <a:srgbClr val="4040E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i="1" lang="ko" sz="3000">
                <a:solidFill>
                  <a:schemeClr val="lt1"/>
                </a:solidFill>
                <a:latin typeface="Nunito Black"/>
                <a:ea typeface="Nunito Black"/>
                <a:cs typeface="Nunito Black"/>
                <a:sym typeface="Nunito Black"/>
              </a:rPr>
              <a:t>Efectos</a:t>
            </a:r>
            <a:endParaRPr i="1" sz="3000">
              <a:solidFill>
                <a:schemeClr val="lt1"/>
              </a:solidFill>
              <a:latin typeface="Nunito Black"/>
              <a:ea typeface="Nunito Black"/>
              <a:cs typeface="Nunito Black"/>
              <a:sym typeface="Nunito Black"/>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103"/>
          <p:cNvSpPr txBox="1"/>
          <p:nvPr/>
        </p:nvSpPr>
        <p:spPr>
          <a:xfrm>
            <a:off x="1380900" y="1354225"/>
            <a:ext cx="6580500" cy="33939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Otro ejemplo de Hooks es</a:t>
            </a:r>
            <a:r>
              <a:rPr i="1" lang="ko" sz="1800">
                <a:solidFill>
                  <a:srgbClr val="4040E8"/>
                </a:solidFill>
                <a:latin typeface="Nunito ExtraLight"/>
                <a:ea typeface="Nunito ExtraLight"/>
                <a:cs typeface="Nunito ExtraLight"/>
                <a:sym typeface="Nunito ExtraLight"/>
              </a:rPr>
              <a:t> </a:t>
            </a:r>
            <a:r>
              <a:rPr lang="ko" sz="1800">
                <a:solidFill>
                  <a:srgbClr val="4040E8"/>
                </a:solidFill>
                <a:latin typeface="Fira Mono"/>
                <a:ea typeface="Fira Mono"/>
                <a:cs typeface="Fira Mono"/>
                <a:sym typeface="Fira Mono"/>
              </a:rPr>
              <a:t>useEffect</a:t>
            </a:r>
            <a:r>
              <a:rPr lang="ko" sz="1800">
                <a:solidFill>
                  <a:srgbClr val="4040E8"/>
                </a:solidFill>
                <a:latin typeface="Nunito"/>
                <a:ea typeface="Nunito"/>
                <a:cs typeface="Nunito"/>
                <a:sym typeface="Nunito"/>
              </a:rPr>
              <a:t>.</a:t>
            </a:r>
            <a:endParaRPr sz="1800">
              <a:solidFill>
                <a:srgbClr val="4040E8"/>
              </a:solidFill>
              <a:latin typeface="Nunito"/>
              <a:ea typeface="Nunito"/>
              <a:cs typeface="Nunito"/>
              <a:sym typeface="Nunito"/>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Esta función nos permite ejecutar código después del renderizado para poder sincronizar un componente con un sistema fuera de React.</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lang="ko" sz="1800">
                <a:solidFill>
                  <a:srgbClr val="4040E8"/>
                </a:solidFill>
                <a:latin typeface="Fira Mono"/>
                <a:ea typeface="Fira Mono"/>
                <a:cs typeface="Fira Mono"/>
                <a:sym typeface="Fira Mono"/>
              </a:rPr>
              <a:t>useEffects</a:t>
            </a:r>
            <a:r>
              <a:rPr i="1" lang="ko" sz="1800">
                <a:solidFill>
                  <a:srgbClr val="4040E8"/>
                </a:solidFill>
                <a:latin typeface="Nunito ExtraLight"/>
                <a:ea typeface="Nunito ExtraLight"/>
                <a:cs typeface="Nunito ExtraLight"/>
                <a:sym typeface="Nunito ExtraLight"/>
              </a:rPr>
              <a:t> permite que un componente se conecte y sincronice con sistemas externos, por ejemplo para solicitar datos.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Esto incluye lidiar con la red, el DOM, animaciones, otros widgets escritos utilizando una librería UI diferente a React, entre otras.</a:t>
            </a:r>
            <a:endParaRPr i="1" sz="1800">
              <a:solidFill>
                <a:srgbClr val="4040E8"/>
              </a:solidFill>
              <a:latin typeface="Nunito ExtraLight"/>
              <a:ea typeface="Nunito ExtraLight"/>
              <a:cs typeface="Nunito ExtraLight"/>
              <a:sym typeface="Nunito ExtraLight"/>
            </a:endParaRPr>
          </a:p>
        </p:txBody>
      </p:sp>
      <p:sp>
        <p:nvSpPr>
          <p:cNvPr id="772" name="Google Shape;772;p103"/>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¿Cómo solicitamos datos externos?</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104"/>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Ciclo de vida usando Clases</a:t>
            </a:r>
            <a:endParaRPr i="1" sz="2600">
              <a:solidFill>
                <a:srgbClr val="4040E8"/>
              </a:solidFill>
              <a:latin typeface="Nunito Black"/>
              <a:ea typeface="Nunito Black"/>
              <a:cs typeface="Nunito Black"/>
              <a:sym typeface="Nunito Black"/>
            </a:endParaRPr>
          </a:p>
        </p:txBody>
      </p:sp>
      <p:pic>
        <p:nvPicPr>
          <p:cNvPr id="778" name="Google Shape;778;p104"/>
          <p:cNvPicPr preferRelativeResize="0"/>
          <p:nvPr/>
        </p:nvPicPr>
        <p:blipFill>
          <a:blip r:embed="rId3">
            <a:alphaModFix/>
          </a:blip>
          <a:stretch>
            <a:fillRect/>
          </a:stretch>
        </p:blipFill>
        <p:spPr>
          <a:xfrm>
            <a:off x="782837" y="1197275"/>
            <a:ext cx="7578326" cy="3502276"/>
          </a:xfrm>
          <a:prstGeom prst="rect">
            <a:avLst/>
          </a:prstGeom>
          <a:noFill/>
          <a:ln>
            <a:noFill/>
          </a:ln>
        </p:spPr>
      </p:pic>
      <p:sp>
        <p:nvSpPr>
          <p:cNvPr id="779" name="Google Shape;779;p104"/>
          <p:cNvSpPr txBox="1"/>
          <p:nvPr/>
        </p:nvSpPr>
        <p:spPr>
          <a:xfrm>
            <a:off x="1586600" y="4804050"/>
            <a:ext cx="1933500" cy="29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ko" u="sng">
                <a:solidFill>
                  <a:schemeClr val="hlink"/>
                </a:solidFill>
                <a:latin typeface="Nunito ExtraLight"/>
                <a:ea typeface="Nunito ExtraLight"/>
                <a:cs typeface="Nunito ExtraLight"/>
                <a:sym typeface="Nunito ExtraLight"/>
                <a:hlinkClick r:id="rId4"/>
              </a:rPr>
              <a:t>fuente</a:t>
            </a:r>
            <a:endParaRPr i="1">
              <a:latin typeface="Nunito ExtraLight"/>
              <a:ea typeface="Nunito ExtraLight"/>
              <a:cs typeface="Nunito ExtraLight"/>
              <a:sym typeface="Nunito ExtraLight"/>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05"/>
          <p:cNvSpPr txBox="1"/>
          <p:nvPr/>
        </p:nvSpPr>
        <p:spPr>
          <a:xfrm>
            <a:off x="1380900" y="727775"/>
            <a:ext cx="2987700" cy="869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Ciclo de vida </a:t>
            </a:r>
            <a:endParaRPr i="1" sz="2600">
              <a:solidFill>
                <a:srgbClr val="4040E8"/>
              </a:solidFill>
              <a:latin typeface="Nunito Black"/>
              <a:ea typeface="Nunito Black"/>
              <a:cs typeface="Nunito Black"/>
              <a:sym typeface="Nunito Black"/>
            </a:endParaRPr>
          </a:p>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usando Hooks</a:t>
            </a:r>
            <a:endParaRPr i="1" sz="2600">
              <a:solidFill>
                <a:srgbClr val="4040E8"/>
              </a:solidFill>
              <a:latin typeface="Nunito Black"/>
              <a:ea typeface="Nunito Black"/>
              <a:cs typeface="Nunito Black"/>
              <a:sym typeface="Nunito Black"/>
            </a:endParaRPr>
          </a:p>
        </p:txBody>
      </p:sp>
      <p:sp>
        <p:nvSpPr>
          <p:cNvPr id="785" name="Google Shape;785;p105"/>
          <p:cNvSpPr txBox="1"/>
          <p:nvPr/>
        </p:nvSpPr>
        <p:spPr>
          <a:xfrm>
            <a:off x="1586600" y="4804050"/>
            <a:ext cx="1933500" cy="29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ko" u="sng">
                <a:solidFill>
                  <a:schemeClr val="hlink"/>
                </a:solidFill>
                <a:latin typeface="Nunito ExtraLight"/>
                <a:ea typeface="Nunito ExtraLight"/>
                <a:cs typeface="Nunito ExtraLight"/>
                <a:sym typeface="Nunito ExtraLight"/>
                <a:hlinkClick r:id="rId3"/>
              </a:rPr>
              <a:t>fuente</a:t>
            </a:r>
            <a:endParaRPr i="1">
              <a:latin typeface="Nunito ExtraLight"/>
              <a:ea typeface="Nunito ExtraLight"/>
              <a:cs typeface="Nunito ExtraLight"/>
              <a:sym typeface="Nunito ExtraLight"/>
            </a:endParaRPr>
          </a:p>
        </p:txBody>
      </p:sp>
      <p:pic>
        <p:nvPicPr>
          <p:cNvPr id="786" name="Google Shape;786;p105"/>
          <p:cNvPicPr preferRelativeResize="0"/>
          <p:nvPr/>
        </p:nvPicPr>
        <p:blipFill>
          <a:blip r:embed="rId4">
            <a:alphaModFix/>
          </a:blip>
          <a:stretch>
            <a:fillRect/>
          </a:stretch>
        </p:blipFill>
        <p:spPr>
          <a:xfrm>
            <a:off x="4368602" y="95373"/>
            <a:ext cx="3697950" cy="4708674"/>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06"/>
          <p:cNvSpPr txBox="1"/>
          <p:nvPr/>
        </p:nvSpPr>
        <p:spPr>
          <a:xfrm>
            <a:off x="1380900" y="1197275"/>
            <a:ext cx="6580500" cy="36711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Para usar</a:t>
            </a:r>
            <a:r>
              <a:rPr i="1" lang="ko" sz="1800">
                <a:solidFill>
                  <a:srgbClr val="4040E8"/>
                </a:solidFill>
                <a:latin typeface="Nunito ExtraLight"/>
                <a:ea typeface="Nunito ExtraLight"/>
                <a:cs typeface="Nunito ExtraLight"/>
                <a:sym typeface="Nunito ExtraLight"/>
              </a:rPr>
              <a:t> </a:t>
            </a:r>
            <a:r>
              <a:rPr lang="ko" sz="1800">
                <a:solidFill>
                  <a:srgbClr val="4040E8"/>
                </a:solidFill>
                <a:latin typeface="Fira Mono"/>
                <a:ea typeface="Fira Mono"/>
                <a:cs typeface="Fira Mono"/>
                <a:sym typeface="Fira Mono"/>
              </a:rPr>
              <a:t>useEffect</a:t>
            </a:r>
            <a:r>
              <a:rPr i="1" lang="ko" sz="1800">
                <a:solidFill>
                  <a:srgbClr val="4040E8"/>
                </a:solidFill>
                <a:latin typeface="Nunito ExtraLight"/>
                <a:ea typeface="Nunito ExtraLight"/>
                <a:cs typeface="Nunito ExtraLight"/>
                <a:sym typeface="Nunito ExtraLight"/>
              </a:rPr>
              <a:t>, seguiremos las siguientes reglas:</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342900" lvl="0" marL="457200" rtl="0" algn="l">
              <a:spcBef>
                <a:spcPts val="0"/>
              </a:spcBef>
              <a:spcAft>
                <a:spcPts val="0"/>
              </a:spcAft>
              <a:buClr>
                <a:srgbClr val="4040E8"/>
              </a:buClr>
              <a:buSzPts val="1800"/>
              <a:buFont typeface="Nunito"/>
              <a:buAutoNum type="arabicPeriod"/>
            </a:pPr>
            <a:r>
              <a:rPr b="1" i="1" lang="ko" sz="1800">
                <a:solidFill>
                  <a:srgbClr val="4040E8"/>
                </a:solidFill>
                <a:latin typeface="Nunito"/>
                <a:ea typeface="Nunito"/>
                <a:cs typeface="Nunito"/>
                <a:sym typeface="Nunito"/>
              </a:rPr>
              <a:t>Declarar un Efecto</a:t>
            </a:r>
            <a:r>
              <a:rPr i="1" lang="ko" sz="1800">
                <a:solidFill>
                  <a:srgbClr val="4040E8"/>
                </a:solidFill>
                <a:latin typeface="Nunito ExtraLight"/>
                <a:ea typeface="Nunito ExtraLight"/>
                <a:cs typeface="Nunito ExtraLight"/>
                <a:sym typeface="Nunito ExtraLight"/>
              </a:rPr>
              <a:t>. Por defecto, se ejecutará después de cada </a:t>
            </a:r>
            <a:r>
              <a:rPr i="1" lang="ko" sz="1800" u="sng">
                <a:solidFill>
                  <a:schemeClr val="hlink"/>
                </a:solidFill>
                <a:latin typeface="Nunito ExtraLight"/>
                <a:ea typeface="Nunito ExtraLight"/>
                <a:cs typeface="Nunito ExtraLight"/>
                <a:sym typeface="Nunito ExtraLight"/>
                <a:hlinkClick r:id="rId3"/>
              </a:rPr>
              <a:t>confirmación</a:t>
            </a:r>
            <a:r>
              <a:rPr i="1" lang="ko" sz="1800">
                <a:solidFill>
                  <a:srgbClr val="4040E8"/>
                </a:solidFill>
                <a:latin typeface="Nunito ExtraLight"/>
                <a:ea typeface="Nunito ExtraLight"/>
                <a:cs typeface="Nunito ExtraLight"/>
                <a:sym typeface="Nunito ExtraLight"/>
              </a:rPr>
              <a:t>. Es decir, cuando el componente ya esté ubicado en el DOM.</a:t>
            </a:r>
            <a:endParaRPr i="1" sz="1800">
              <a:solidFill>
                <a:srgbClr val="4040E8"/>
              </a:solidFill>
              <a:latin typeface="Nunito ExtraLight"/>
              <a:ea typeface="Nunito ExtraLight"/>
              <a:cs typeface="Nunito ExtraLight"/>
              <a:sym typeface="Nunito ExtraLight"/>
            </a:endParaRPr>
          </a:p>
          <a:p>
            <a:pPr indent="-342900" lvl="0" marL="457200" rtl="0" algn="l">
              <a:spcBef>
                <a:spcPts val="0"/>
              </a:spcBef>
              <a:spcAft>
                <a:spcPts val="0"/>
              </a:spcAft>
              <a:buClr>
                <a:srgbClr val="4040E8"/>
              </a:buClr>
              <a:buSzPts val="1800"/>
              <a:buFont typeface="Nunito"/>
              <a:buAutoNum type="arabicPeriod"/>
            </a:pPr>
            <a:r>
              <a:rPr b="1" i="1" lang="ko" sz="1800">
                <a:solidFill>
                  <a:srgbClr val="4040E8"/>
                </a:solidFill>
                <a:latin typeface="Nunito"/>
                <a:ea typeface="Nunito"/>
                <a:cs typeface="Nunito"/>
                <a:sym typeface="Nunito"/>
              </a:rPr>
              <a:t>Definir las dependencias del Efecto</a:t>
            </a:r>
            <a:r>
              <a:rPr i="1" lang="ko" sz="1800">
                <a:solidFill>
                  <a:srgbClr val="4040E8"/>
                </a:solidFill>
                <a:latin typeface="Nunito ExtraLight"/>
                <a:ea typeface="Nunito ExtraLight"/>
                <a:cs typeface="Nunito ExtraLight"/>
                <a:sym typeface="Nunito ExtraLight"/>
              </a:rPr>
              <a:t>. La mayoría de los Efectos solo deben volver a ejecutarse cuando sea necesario en lugar de hacerlo después de cada renderizado.</a:t>
            </a:r>
            <a:endParaRPr i="1" sz="1800">
              <a:solidFill>
                <a:srgbClr val="4040E8"/>
              </a:solidFill>
              <a:latin typeface="Nunito ExtraLight"/>
              <a:ea typeface="Nunito ExtraLight"/>
              <a:cs typeface="Nunito ExtraLight"/>
              <a:sym typeface="Nunito ExtraLight"/>
            </a:endParaRPr>
          </a:p>
          <a:p>
            <a:pPr indent="-342900" lvl="0" marL="457200" rtl="0" algn="l">
              <a:spcBef>
                <a:spcPts val="0"/>
              </a:spcBef>
              <a:spcAft>
                <a:spcPts val="0"/>
              </a:spcAft>
              <a:buClr>
                <a:srgbClr val="4040E8"/>
              </a:buClr>
              <a:buSzPts val="1800"/>
              <a:buFont typeface="Nunito"/>
              <a:buAutoNum type="arabicPeriod"/>
            </a:pPr>
            <a:r>
              <a:rPr b="1" i="1" lang="ko" sz="1800">
                <a:solidFill>
                  <a:srgbClr val="4040E8"/>
                </a:solidFill>
                <a:latin typeface="Nunito"/>
                <a:ea typeface="Nunito"/>
                <a:cs typeface="Nunito"/>
                <a:sym typeface="Nunito"/>
              </a:rPr>
              <a:t>Añadir limpieza si es necesario.</a:t>
            </a:r>
            <a:r>
              <a:rPr i="1" lang="ko" sz="1800">
                <a:solidFill>
                  <a:srgbClr val="4040E8"/>
                </a:solidFill>
                <a:latin typeface="Nunito ExtraLight"/>
                <a:ea typeface="Nunito ExtraLight"/>
                <a:cs typeface="Nunito ExtraLight"/>
                <a:sym typeface="Nunito ExtraLight"/>
              </a:rPr>
              <a:t> A veces hace falta especificar cómo detener, deshacer, o limpiar cualquier cosa que el componente estaba haciendo. P. ej.: </a:t>
            </a:r>
            <a:endParaRPr i="1" sz="1800">
              <a:solidFill>
                <a:srgbClr val="4040E8"/>
              </a:solidFill>
              <a:latin typeface="Nunito ExtraLight"/>
              <a:ea typeface="Nunito ExtraLight"/>
              <a:cs typeface="Nunito ExtraLight"/>
              <a:sym typeface="Nunito ExtraLight"/>
            </a:endParaRPr>
          </a:p>
          <a:p>
            <a:pPr indent="0" lvl="0" marL="45720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“conectar” necesita “desconectar”, “suscribirse” necesita “anular suscripción”, etc.</a:t>
            </a:r>
            <a:endParaRPr i="1" sz="1800">
              <a:solidFill>
                <a:srgbClr val="4040E8"/>
              </a:solidFill>
              <a:latin typeface="Nunito ExtraLight"/>
              <a:ea typeface="Nunito ExtraLight"/>
              <a:cs typeface="Nunito ExtraLight"/>
              <a:sym typeface="Nunito ExtraLight"/>
            </a:endParaRPr>
          </a:p>
        </p:txBody>
      </p:sp>
      <p:sp>
        <p:nvSpPr>
          <p:cNvPr id="792" name="Google Shape;792;p106"/>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¿Cómo usamos </a:t>
            </a:r>
            <a:r>
              <a:rPr lang="ko" sz="2600">
                <a:solidFill>
                  <a:srgbClr val="4040E8"/>
                </a:solidFill>
                <a:latin typeface="Fira Mono"/>
                <a:ea typeface="Fira Mono"/>
                <a:cs typeface="Fira Mono"/>
                <a:sym typeface="Fira Mono"/>
              </a:rPr>
              <a:t>useEffect</a:t>
            </a:r>
            <a:r>
              <a:rPr i="1" lang="ko" sz="2600">
                <a:solidFill>
                  <a:srgbClr val="4040E8"/>
                </a:solidFill>
                <a:latin typeface="Nunito Black"/>
                <a:ea typeface="Nunito Black"/>
                <a:cs typeface="Nunito Black"/>
                <a:sym typeface="Nunito Black"/>
              </a:rPr>
              <a:t>?</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107"/>
          <p:cNvSpPr txBox="1"/>
          <p:nvPr/>
        </p:nvSpPr>
        <p:spPr>
          <a:xfrm>
            <a:off x="1380900" y="1197275"/>
            <a:ext cx="6580500" cy="346200"/>
          </a:xfrm>
          <a:prstGeom prst="rect">
            <a:avLst/>
          </a:prstGeom>
          <a:noFill/>
          <a:ln>
            <a:noFill/>
          </a:ln>
        </p:spPr>
        <p:txBody>
          <a:bodyPr anchorCtr="0" anchor="t" bIns="34275" lIns="68575" spcFirstLastPara="1" rIns="68575" wrap="square" tIns="34275">
            <a:spAutoFit/>
          </a:bodyPr>
          <a:lstStyle/>
          <a:p>
            <a:pPr indent="-342900" lvl="0" marL="457200" rtl="0" algn="l">
              <a:spcBef>
                <a:spcPts val="0"/>
              </a:spcBef>
              <a:spcAft>
                <a:spcPts val="0"/>
              </a:spcAft>
              <a:buClr>
                <a:srgbClr val="4040E8"/>
              </a:buClr>
              <a:buSzPts val="1800"/>
              <a:buFont typeface="Nunito"/>
              <a:buAutoNum type="arabicPeriod"/>
            </a:pPr>
            <a:r>
              <a:rPr b="1" i="1" lang="ko" sz="1800">
                <a:solidFill>
                  <a:srgbClr val="4040E8"/>
                </a:solidFill>
                <a:latin typeface="Nunito"/>
                <a:ea typeface="Nunito"/>
                <a:cs typeface="Nunito"/>
                <a:sym typeface="Nunito"/>
              </a:rPr>
              <a:t>Declarar un Efecto.</a:t>
            </a:r>
            <a:endParaRPr i="1" sz="1800">
              <a:solidFill>
                <a:srgbClr val="4040E8"/>
              </a:solidFill>
              <a:latin typeface="Nunito ExtraLight"/>
              <a:ea typeface="Nunito ExtraLight"/>
              <a:cs typeface="Nunito ExtraLight"/>
              <a:sym typeface="Nunito ExtraLight"/>
            </a:endParaRPr>
          </a:p>
        </p:txBody>
      </p:sp>
      <p:sp>
        <p:nvSpPr>
          <p:cNvPr id="798" name="Google Shape;798;p107"/>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¿Cómo usamos </a:t>
            </a:r>
            <a:r>
              <a:rPr lang="ko" sz="2600">
                <a:solidFill>
                  <a:srgbClr val="4040E8"/>
                </a:solidFill>
                <a:latin typeface="Fira Mono"/>
                <a:ea typeface="Fira Mono"/>
                <a:cs typeface="Fira Mono"/>
                <a:sym typeface="Fira Mono"/>
              </a:rPr>
              <a:t>useEffect</a:t>
            </a:r>
            <a:r>
              <a:rPr i="1" lang="ko" sz="2600">
                <a:solidFill>
                  <a:srgbClr val="4040E8"/>
                </a:solidFill>
                <a:latin typeface="Nunito Black"/>
                <a:ea typeface="Nunito Black"/>
                <a:cs typeface="Nunito Black"/>
                <a:sym typeface="Nunito Black"/>
              </a:rPr>
              <a:t>?</a:t>
            </a:r>
            <a:endParaRPr i="1" sz="2600">
              <a:solidFill>
                <a:srgbClr val="4040E8"/>
              </a:solidFill>
              <a:latin typeface="Nunito Black"/>
              <a:ea typeface="Nunito Black"/>
              <a:cs typeface="Nunito Black"/>
              <a:sym typeface="Nunito Black"/>
            </a:endParaRPr>
          </a:p>
        </p:txBody>
      </p:sp>
      <p:pic>
        <p:nvPicPr>
          <p:cNvPr id="799" name="Google Shape;799;p107"/>
          <p:cNvPicPr preferRelativeResize="0"/>
          <p:nvPr/>
        </p:nvPicPr>
        <p:blipFill>
          <a:blip r:embed="rId3">
            <a:alphaModFix/>
          </a:blip>
          <a:stretch>
            <a:fillRect/>
          </a:stretch>
        </p:blipFill>
        <p:spPr>
          <a:xfrm>
            <a:off x="2148875" y="1349675"/>
            <a:ext cx="5044543" cy="32952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108"/>
          <p:cNvSpPr txBox="1"/>
          <p:nvPr/>
        </p:nvSpPr>
        <p:spPr>
          <a:xfrm>
            <a:off x="1380900" y="1197275"/>
            <a:ext cx="6580500" cy="11775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i="1" lang="ko" sz="1800">
                <a:solidFill>
                  <a:srgbClr val="4040E8"/>
                </a:solidFill>
                <a:latin typeface="Nunito"/>
                <a:ea typeface="Nunito"/>
                <a:cs typeface="Nunito"/>
                <a:sym typeface="Nunito"/>
              </a:rPr>
              <a:t>Atenti!</a:t>
            </a:r>
            <a:endParaRPr b="1" i="1" sz="1800">
              <a:solidFill>
                <a:srgbClr val="4040E8"/>
              </a:solidFill>
              <a:latin typeface="Nunito"/>
              <a:ea typeface="Nunito"/>
              <a:cs typeface="Nunito"/>
              <a:sym typeface="Nunito"/>
            </a:endParaRPr>
          </a:p>
          <a:p>
            <a:pPr indent="0" lvl="0" marL="0" rtl="0" algn="l">
              <a:spcBef>
                <a:spcPts val="0"/>
              </a:spcBef>
              <a:spcAft>
                <a:spcPts val="0"/>
              </a:spcAft>
              <a:buNone/>
            </a:pPr>
            <a:r>
              <a:t/>
            </a:r>
            <a:endParaRPr b="1" i="1" sz="1800">
              <a:solidFill>
                <a:srgbClr val="4040E8"/>
              </a:solidFill>
              <a:latin typeface="Nunito"/>
              <a:ea typeface="Nunito"/>
              <a:cs typeface="Nunito"/>
              <a:sym typeface="Nunito"/>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Por defecto, los Efectos se ejecutan después de cada renderizado. Por lo tanto un código así producirá un </a:t>
            </a:r>
            <a:r>
              <a:rPr b="1" i="1" lang="ko" sz="1800">
                <a:solidFill>
                  <a:srgbClr val="4040E8"/>
                </a:solidFill>
                <a:latin typeface="Nunito"/>
                <a:ea typeface="Nunito"/>
                <a:cs typeface="Nunito"/>
                <a:sym typeface="Nunito"/>
              </a:rPr>
              <a:t>ciclo infinito</a:t>
            </a:r>
            <a:endParaRPr i="1" sz="1800">
              <a:solidFill>
                <a:srgbClr val="4040E8"/>
              </a:solidFill>
              <a:latin typeface="Nunito ExtraLight"/>
              <a:ea typeface="Nunito ExtraLight"/>
              <a:cs typeface="Nunito ExtraLight"/>
              <a:sym typeface="Nunito ExtraLight"/>
            </a:endParaRPr>
          </a:p>
        </p:txBody>
      </p:sp>
      <p:sp>
        <p:nvSpPr>
          <p:cNvPr id="805" name="Google Shape;805;p108"/>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¿Cómo usamos </a:t>
            </a:r>
            <a:r>
              <a:rPr lang="ko" sz="2600">
                <a:solidFill>
                  <a:srgbClr val="4040E8"/>
                </a:solidFill>
                <a:latin typeface="Fira Mono"/>
                <a:ea typeface="Fira Mono"/>
                <a:cs typeface="Fira Mono"/>
                <a:sym typeface="Fira Mono"/>
              </a:rPr>
              <a:t>useEffect</a:t>
            </a:r>
            <a:r>
              <a:rPr i="1" lang="ko" sz="2600">
                <a:solidFill>
                  <a:srgbClr val="4040E8"/>
                </a:solidFill>
                <a:latin typeface="Nunito Black"/>
                <a:ea typeface="Nunito Black"/>
                <a:cs typeface="Nunito Black"/>
                <a:sym typeface="Nunito Black"/>
              </a:rPr>
              <a:t>?</a:t>
            </a:r>
            <a:endParaRPr i="1" sz="2600">
              <a:solidFill>
                <a:srgbClr val="4040E8"/>
              </a:solidFill>
              <a:latin typeface="Nunito Black"/>
              <a:ea typeface="Nunito Black"/>
              <a:cs typeface="Nunito Black"/>
              <a:sym typeface="Nunito Black"/>
            </a:endParaRPr>
          </a:p>
        </p:txBody>
      </p:sp>
      <p:pic>
        <p:nvPicPr>
          <p:cNvPr id="806" name="Google Shape;806;p108"/>
          <p:cNvPicPr preferRelativeResize="0"/>
          <p:nvPr/>
        </p:nvPicPr>
        <p:blipFill>
          <a:blip r:embed="rId3">
            <a:alphaModFix/>
          </a:blip>
          <a:stretch>
            <a:fillRect/>
          </a:stretch>
        </p:blipFill>
        <p:spPr>
          <a:xfrm>
            <a:off x="2011975" y="2050925"/>
            <a:ext cx="5318359" cy="24639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109"/>
          <p:cNvSpPr txBox="1"/>
          <p:nvPr/>
        </p:nvSpPr>
        <p:spPr>
          <a:xfrm>
            <a:off x="1380900" y="1197275"/>
            <a:ext cx="6580500" cy="22857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Los Efectos se ejecutan </a:t>
            </a:r>
            <a:r>
              <a:rPr b="1" i="1" lang="ko" sz="1800">
                <a:solidFill>
                  <a:srgbClr val="4040E8"/>
                </a:solidFill>
                <a:latin typeface="Nunito"/>
                <a:ea typeface="Nunito"/>
                <a:cs typeface="Nunito"/>
                <a:sym typeface="Nunito"/>
              </a:rPr>
              <a:t>como resultado del renderizado</a:t>
            </a:r>
            <a:r>
              <a:rPr i="1" lang="ko" sz="1800">
                <a:solidFill>
                  <a:srgbClr val="4040E8"/>
                </a:solidFill>
                <a:latin typeface="Nunito ExtraLight"/>
                <a:ea typeface="Nunito ExtraLight"/>
                <a:cs typeface="Nunito ExtraLight"/>
                <a:sym typeface="Nunito ExtraLight"/>
              </a:rPr>
              <a:t>. Establecer el estado desencadena el renderizado.</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Los Efectos por lo general deben sincronizar los componentes con un sistema </a:t>
            </a:r>
            <a:r>
              <a:rPr b="1" i="1" lang="ko" sz="1800">
                <a:solidFill>
                  <a:srgbClr val="4040E8"/>
                </a:solidFill>
                <a:latin typeface="Nunito"/>
                <a:ea typeface="Nunito"/>
                <a:cs typeface="Nunito"/>
                <a:sym typeface="Nunito"/>
              </a:rPr>
              <a:t>externo</a:t>
            </a:r>
            <a:r>
              <a:rPr i="1" lang="ko" sz="1800">
                <a:solidFill>
                  <a:srgbClr val="4040E8"/>
                </a:solidFill>
                <a:latin typeface="Nunito ExtraLight"/>
                <a:ea typeface="Nunito ExtraLight"/>
                <a:cs typeface="Nunito ExtraLight"/>
                <a:sym typeface="Nunito ExtraLight"/>
              </a:rPr>
              <a:t>.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Si no hay ningún sistema externo y solo deseamos ajustar el estado en base a otro estado </a:t>
            </a:r>
            <a:r>
              <a:rPr i="1" lang="ko" sz="1800" u="sng">
                <a:solidFill>
                  <a:schemeClr val="hlink"/>
                </a:solidFill>
                <a:latin typeface="Nunito ExtraLight"/>
                <a:ea typeface="Nunito ExtraLight"/>
                <a:cs typeface="Nunito ExtraLight"/>
                <a:sym typeface="Nunito ExtraLight"/>
                <a:hlinkClick r:id="rId3"/>
              </a:rPr>
              <a:t>quizás no necesitemos un Efecto</a:t>
            </a:r>
            <a:r>
              <a:rPr i="1" lang="ko" sz="1800">
                <a:solidFill>
                  <a:srgbClr val="4040E8"/>
                </a:solidFill>
                <a:latin typeface="Nunito ExtraLight"/>
                <a:ea typeface="Nunito ExtraLight"/>
                <a:cs typeface="Nunito ExtraLight"/>
                <a:sym typeface="Nunito ExtraLight"/>
              </a:rPr>
              <a:t>.</a:t>
            </a:r>
            <a:endParaRPr i="1" sz="1800">
              <a:solidFill>
                <a:srgbClr val="4040E8"/>
              </a:solidFill>
              <a:latin typeface="Nunito ExtraLight"/>
              <a:ea typeface="Nunito ExtraLight"/>
              <a:cs typeface="Nunito ExtraLight"/>
              <a:sym typeface="Nunito ExtraLight"/>
            </a:endParaRPr>
          </a:p>
        </p:txBody>
      </p:sp>
      <p:sp>
        <p:nvSpPr>
          <p:cNvPr id="812" name="Google Shape;812;p109"/>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¿Cómo usamos </a:t>
            </a:r>
            <a:r>
              <a:rPr lang="ko" sz="2600">
                <a:solidFill>
                  <a:srgbClr val="4040E8"/>
                </a:solidFill>
                <a:latin typeface="Fira Mono"/>
                <a:ea typeface="Fira Mono"/>
                <a:cs typeface="Fira Mono"/>
                <a:sym typeface="Fira Mono"/>
              </a:rPr>
              <a:t>useEffect</a:t>
            </a:r>
            <a:r>
              <a:rPr i="1" lang="ko" sz="2600">
                <a:solidFill>
                  <a:srgbClr val="4040E8"/>
                </a:solidFill>
                <a:latin typeface="Nunito Black"/>
                <a:ea typeface="Nunito Black"/>
                <a:cs typeface="Nunito Black"/>
                <a:sym typeface="Nunito Black"/>
              </a:rPr>
              <a:t>?</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7"/>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¿Cómo definimos componentes?</a:t>
            </a:r>
            <a:endParaRPr i="1" sz="2600">
              <a:solidFill>
                <a:srgbClr val="4040E8"/>
              </a:solidFill>
              <a:latin typeface="Nunito Black"/>
              <a:ea typeface="Nunito Black"/>
              <a:cs typeface="Nunito Black"/>
              <a:sym typeface="Nunito Black"/>
            </a:endParaRPr>
          </a:p>
        </p:txBody>
      </p:sp>
      <p:sp>
        <p:nvSpPr>
          <p:cNvPr id="390" name="Google Shape;390;p47"/>
          <p:cNvSpPr txBox="1"/>
          <p:nvPr/>
        </p:nvSpPr>
        <p:spPr>
          <a:xfrm>
            <a:off x="1347125" y="1552050"/>
            <a:ext cx="6666900" cy="623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Una vez declarado podremos utilizarlo cuantas veces queramos como parte de otro componente</a:t>
            </a:r>
            <a:r>
              <a:rPr i="1" lang="ko" sz="1800">
                <a:solidFill>
                  <a:srgbClr val="4040E8"/>
                </a:solidFill>
                <a:latin typeface="Nunito ExtraLight"/>
                <a:ea typeface="Nunito ExtraLight"/>
                <a:cs typeface="Nunito ExtraLight"/>
                <a:sym typeface="Nunito ExtraLight"/>
              </a:rPr>
              <a:t>:</a:t>
            </a:r>
            <a:endParaRPr i="1" sz="1800">
              <a:solidFill>
                <a:srgbClr val="4040E8"/>
              </a:solidFill>
              <a:latin typeface="Nunito ExtraLight"/>
              <a:ea typeface="Nunito ExtraLight"/>
              <a:cs typeface="Nunito ExtraLight"/>
              <a:sym typeface="Nunito ExtraLight"/>
            </a:endParaRPr>
          </a:p>
        </p:txBody>
      </p:sp>
      <p:pic>
        <p:nvPicPr>
          <p:cNvPr id="391" name="Google Shape;391;p47"/>
          <p:cNvPicPr preferRelativeResize="0"/>
          <p:nvPr/>
        </p:nvPicPr>
        <p:blipFill>
          <a:blip r:embed="rId3">
            <a:alphaModFix/>
          </a:blip>
          <a:stretch>
            <a:fillRect/>
          </a:stretch>
        </p:blipFill>
        <p:spPr>
          <a:xfrm>
            <a:off x="2415038" y="2175450"/>
            <a:ext cx="4531076" cy="2663250"/>
          </a:xfrm>
          <a:prstGeom prst="rect">
            <a:avLst/>
          </a:prstGeom>
          <a:noFill/>
          <a:ln>
            <a:noFill/>
          </a:ln>
        </p:spPr>
      </p:pic>
      <p:sp>
        <p:nvSpPr>
          <p:cNvPr id="392" name="Google Shape;392;p47"/>
          <p:cNvSpPr txBox="1"/>
          <p:nvPr/>
        </p:nvSpPr>
        <p:spPr>
          <a:xfrm>
            <a:off x="1475900" y="4656450"/>
            <a:ext cx="4612200" cy="376500"/>
          </a:xfrm>
          <a:prstGeom prst="rect">
            <a:avLst/>
          </a:prstGeom>
          <a:solidFill>
            <a:srgbClr val="FFFFFF">
              <a:alpha val="750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ko" sz="1200">
                <a:solidFill>
                  <a:srgbClr val="4040E8"/>
                </a:solidFill>
                <a:latin typeface="Nunito ExtraLight"/>
                <a:ea typeface="Nunito ExtraLight"/>
                <a:cs typeface="Nunito ExtraLight"/>
                <a:sym typeface="Nunito ExtraLight"/>
              </a:rPr>
              <a:t>Más info sobre </a:t>
            </a:r>
            <a:r>
              <a:rPr b="1" i="1" lang="ko" sz="1200">
                <a:solidFill>
                  <a:srgbClr val="4040E8"/>
                </a:solidFill>
                <a:latin typeface="Nunito"/>
                <a:ea typeface="Nunito"/>
                <a:cs typeface="Nunito"/>
                <a:sym typeface="Nunito"/>
              </a:rPr>
              <a:t>export</a:t>
            </a:r>
            <a:r>
              <a:rPr i="1" lang="ko" sz="1200">
                <a:solidFill>
                  <a:srgbClr val="4040E8"/>
                </a:solidFill>
                <a:latin typeface="Nunito ExtraLight"/>
                <a:ea typeface="Nunito ExtraLight"/>
                <a:cs typeface="Nunito ExtraLight"/>
                <a:sym typeface="Nunito ExtraLight"/>
              </a:rPr>
              <a:t>: </a:t>
            </a:r>
            <a:r>
              <a:rPr i="1" lang="ko" sz="1200" u="sng">
                <a:solidFill>
                  <a:schemeClr val="hlink"/>
                </a:solidFill>
                <a:latin typeface="Nunito ExtraLight"/>
                <a:ea typeface="Nunito ExtraLight"/>
                <a:cs typeface="Nunito ExtraLight"/>
                <a:sym typeface="Nunito ExtraLight"/>
                <a:hlinkClick r:id="rId4"/>
              </a:rPr>
              <a:t>MDN</a:t>
            </a:r>
            <a:r>
              <a:rPr i="1" lang="ko" sz="1200">
                <a:solidFill>
                  <a:srgbClr val="4040E8"/>
                </a:solidFill>
                <a:latin typeface="Nunito ExtraLight"/>
                <a:ea typeface="Nunito ExtraLight"/>
                <a:cs typeface="Nunito ExtraLight"/>
                <a:sym typeface="Nunito ExtraLight"/>
              </a:rPr>
              <a:t>, </a:t>
            </a:r>
            <a:r>
              <a:rPr i="1" lang="ko" sz="1200" u="sng">
                <a:solidFill>
                  <a:schemeClr val="hlink"/>
                </a:solidFill>
                <a:latin typeface="Nunito ExtraLight"/>
                <a:ea typeface="Nunito ExtraLight"/>
                <a:cs typeface="Nunito ExtraLight"/>
                <a:sym typeface="Nunito ExtraLight"/>
                <a:hlinkClick r:id="rId5"/>
              </a:rPr>
              <a:t>JavaScript.Info</a:t>
            </a:r>
            <a:endParaRPr i="1" sz="1200">
              <a:solidFill>
                <a:srgbClr val="4040E8"/>
              </a:solidFill>
              <a:latin typeface="Nunito ExtraLight"/>
              <a:ea typeface="Nunito ExtraLight"/>
              <a:cs typeface="Nunito ExtraLight"/>
              <a:sym typeface="Nunito ExtraLight"/>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110"/>
          <p:cNvSpPr txBox="1"/>
          <p:nvPr/>
        </p:nvSpPr>
        <p:spPr>
          <a:xfrm>
            <a:off x="1380900" y="1197275"/>
            <a:ext cx="6580500" cy="3393900"/>
          </a:xfrm>
          <a:prstGeom prst="rect">
            <a:avLst/>
          </a:prstGeom>
          <a:noFill/>
          <a:ln>
            <a:noFill/>
          </a:ln>
        </p:spPr>
        <p:txBody>
          <a:bodyPr anchorCtr="0" anchor="t" bIns="34275" lIns="68575" spcFirstLastPara="1" rIns="68575" wrap="square" tIns="34275">
            <a:spAutoFit/>
          </a:bodyPr>
          <a:lstStyle/>
          <a:p>
            <a:pPr indent="-342900" lvl="0" marL="457200" rtl="0" algn="l">
              <a:spcBef>
                <a:spcPts val="0"/>
              </a:spcBef>
              <a:spcAft>
                <a:spcPts val="0"/>
              </a:spcAft>
              <a:buClr>
                <a:srgbClr val="4040E8"/>
              </a:buClr>
              <a:buSzPts val="1800"/>
              <a:buFont typeface="Nunito ExtraLight"/>
              <a:buAutoNum type="arabicPeriod" startAt="2"/>
            </a:pPr>
            <a:r>
              <a:rPr i="1" lang="ko" sz="1800">
                <a:solidFill>
                  <a:srgbClr val="4040E8"/>
                </a:solidFill>
                <a:latin typeface="Nunito ExtraLight"/>
                <a:ea typeface="Nunito ExtraLight"/>
                <a:cs typeface="Nunito ExtraLight"/>
                <a:sym typeface="Nunito ExtraLight"/>
              </a:rPr>
              <a:t>Definimos las dependencias</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Clr>
                <a:schemeClr val="dk1"/>
              </a:buClr>
              <a:buSzPts val="1100"/>
              <a:buFont typeface="Arial"/>
              <a:buNone/>
            </a:pPr>
            <a:r>
              <a:rPr i="1" lang="ko" sz="1800">
                <a:solidFill>
                  <a:srgbClr val="4040E8"/>
                </a:solidFill>
                <a:latin typeface="Nunito ExtraLight"/>
                <a:ea typeface="Nunito ExtraLight"/>
                <a:cs typeface="Nunito ExtraLight"/>
                <a:sym typeface="Nunito ExtraLight"/>
              </a:rPr>
              <a:t>Por defecto, los Efectos se ejecutan después de cada renderizado. Quizás no es lo que buscamos:</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Clr>
                <a:schemeClr val="dk1"/>
              </a:buClr>
              <a:buSzPts val="1100"/>
              <a:buFont typeface="Arial"/>
              <a:buNone/>
            </a:pPr>
            <a:r>
              <a:t/>
            </a:r>
            <a:endParaRPr i="1" sz="1800">
              <a:solidFill>
                <a:srgbClr val="4040E8"/>
              </a:solidFill>
              <a:latin typeface="Nunito ExtraLight"/>
              <a:ea typeface="Nunito ExtraLight"/>
              <a:cs typeface="Nunito ExtraLight"/>
              <a:sym typeface="Nunito ExtraLight"/>
            </a:endParaRPr>
          </a:p>
          <a:p>
            <a:pPr indent="-342900" lvl="0" marL="457200" rtl="0" algn="l">
              <a:spcBef>
                <a:spcPts val="0"/>
              </a:spcBef>
              <a:spcAft>
                <a:spcPts val="0"/>
              </a:spcAft>
              <a:buClr>
                <a:srgbClr val="4040E8"/>
              </a:buClr>
              <a:buSzPts val="1800"/>
              <a:buFont typeface="Nunito ExtraLight"/>
              <a:buChar char="●"/>
            </a:pPr>
            <a:r>
              <a:rPr i="1" lang="ko" sz="1800">
                <a:solidFill>
                  <a:srgbClr val="4040E8"/>
                </a:solidFill>
                <a:latin typeface="Nunito ExtraLight"/>
                <a:ea typeface="Nunito ExtraLight"/>
                <a:cs typeface="Nunito ExtraLight"/>
                <a:sym typeface="Nunito ExtraLight"/>
              </a:rPr>
              <a:t>A veces, es lento. Sincronizar con un sistema externo no siempre es instantáneo, por lo que es posible que desees evitar hacerlo a menos que sea necesario.</a:t>
            </a:r>
            <a:endParaRPr i="1" sz="1800">
              <a:solidFill>
                <a:srgbClr val="4040E8"/>
              </a:solidFill>
              <a:latin typeface="Nunito ExtraLight"/>
              <a:ea typeface="Nunito ExtraLight"/>
              <a:cs typeface="Nunito ExtraLight"/>
              <a:sym typeface="Nunito ExtraLight"/>
            </a:endParaRPr>
          </a:p>
          <a:p>
            <a:pPr indent="-342900" lvl="0" marL="457200" rtl="0" algn="l">
              <a:spcBef>
                <a:spcPts val="0"/>
              </a:spcBef>
              <a:spcAft>
                <a:spcPts val="0"/>
              </a:spcAft>
              <a:buClr>
                <a:srgbClr val="4040E8"/>
              </a:buClr>
              <a:buSzPts val="1800"/>
              <a:buFont typeface="Nunito ExtraLight"/>
              <a:buChar char="●"/>
            </a:pPr>
            <a:r>
              <a:rPr i="1" lang="ko" sz="1800">
                <a:solidFill>
                  <a:srgbClr val="4040E8"/>
                </a:solidFill>
                <a:latin typeface="Nunito ExtraLight"/>
                <a:ea typeface="Nunito ExtraLight"/>
                <a:cs typeface="Nunito ExtraLight"/>
                <a:sym typeface="Nunito ExtraLight"/>
              </a:rPr>
              <a:t>A veces, está mal. Por ejemplo, no quieres desencadenar una animación de desvanecimiento en un componente en cada pulsación de tecla. La animación solo se debe reproducir cuando el componente aparece por primera vez.</a:t>
            </a:r>
            <a:endParaRPr i="1" sz="1800">
              <a:solidFill>
                <a:srgbClr val="4040E8"/>
              </a:solidFill>
              <a:latin typeface="Nunito ExtraLight"/>
              <a:ea typeface="Nunito ExtraLight"/>
              <a:cs typeface="Nunito ExtraLight"/>
              <a:sym typeface="Nunito ExtraLight"/>
            </a:endParaRPr>
          </a:p>
        </p:txBody>
      </p:sp>
      <p:sp>
        <p:nvSpPr>
          <p:cNvPr id="818" name="Google Shape;818;p110"/>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¿Cómo usamos </a:t>
            </a:r>
            <a:r>
              <a:rPr lang="ko" sz="2600">
                <a:solidFill>
                  <a:srgbClr val="4040E8"/>
                </a:solidFill>
                <a:latin typeface="Fira Mono"/>
                <a:ea typeface="Fira Mono"/>
                <a:cs typeface="Fira Mono"/>
                <a:sym typeface="Fira Mono"/>
              </a:rPr>
              <a:t>useEffect</a:t>
            </a:r>
            <a:r>
              <a:rPr i="1" lang="ko" sz="2600">
                <a:solidFill>
                  <a:srgbClr val="4040E8"/>
                </a:solidFill>
                <a:latin typeface="Nunito Black"/>
                <a:ea typeface="Nunito Black"/>
                <a:cs typeface="Nunito Black"/>
                <a:sym typeface="Nunito Black"/>
              </a:rPr>
              <a:t>?</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111"/>
          <p:cNvSpPr txBox="1"/>
          <p:nvPr/>
        </p:nvSpPr>
        <p:spPr>
          <a:xfrm>
            <a:off x="1380900" y="1197275"/>
            <a:ext cx="6580500" cy="1454700"/>
          </a:xfrm>
          <a:prstGeom prst="rect">
            <a:avLst/>
          </a:prstGeom>
          <a:noFill/>
          <a:ln>
            <a:noFill/>
          </a:ln>
        </p:spPr>
        <p:txBody>
          <a:bodyPr anchorCtr="0" anchor="t" bIns="34275" lIns="68575" spcFirstLastPara="1" rIns="68575" wrap="square" tIns="34275">
            <a:spAutoFit/>
          </a:bodyPr>
          <a:lstStyle/>
          <a:p>
            <a:pPr indent="-342900" lvl="0" marL="457200" rtl="0" algn="l">
              <a:spcBef>
                <a:spcPts val="0"/>
              </a:spcBef>
              <a:spcAft>
                <a:spcPts val="0"/>
              </a:spcAft>
              <a:buClr>
                <a:srgbClr val="4040E8"/>
              </a:buClr>
              <a:buSzPts val="1800"/>
              <a:buFont typeface="Nunito ExtraLight"/>
              <a:buAutoNum type="arabicPeriod" startAt="2"/>
            </a:pPr>
            <a:r>
              <a:rPr i="1" lang="ko" sz="1800">
                <a:solidFill>
                  <a:srgbClr val="4040E8"/>
                </a:solidFill>
                <a:latin typeface="Nunito ExtraLight"/>
                <a:ea typeface="Nunito ExtraLight"/>
                <a:cs typeface="Nunito ExtraLight"/>
                <a:sym typeface="Nunito ExtraLight"/>
              </a:rPr>
              <a:t>Definimos las dependencias</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Podemos indicarle a React que omita la ejecución del Efecto especificando un array de dependencias como segundo argumento en la llamada a </a:t>
            </a:r>
            <a:r>
              <a:rPr lang="ko" sz="1700">
                <a:solidFill>
                  <a:srgbClr val="4040E8"/>
                </a:solidFill>
                <a:latin typeface="Fira Mono"/>
                <a:ea typeface="Fira Mono"/>
                <a:cs typeface="Fira Mono"/>
                <a:sym typeface="Fira Mono"/>
              </a:rPr>
              <a:t>useEffect</a:t>
            </a:r>
            <a:r>
              <a:rPr i="1" lang="ko" sz="1800">
                <a:solidFill>
                  <a:srgbClr val="4040E8"/>
                </a:solidFill>
                <a:latin typeface="Nunito ExtraLight"/>
                <a:ea typeface="Nunito ExtraLight"/>
                <a:cs typeface="Nunito ExtraLight"/>
                <a:sym typeface="Nunito ExtraLight"/>
              </a:rPr>
              <a:t>.</a:t>
            </a:r>
            <a:endParaRPr i="1" sz="1800">
              <a:solidFill>
                <a:srgbClr val="4040E8"/>
              </a:solidFill>
              <a:latin typeface="Nunito ExtraLight"/>
              <a:ea typeface="Nunito ExtraLight"/>
              <a:cs typeface="Nunito ExtraLight"/>
              <a:sym typeface="Nunito ExtraLight"/>
            </a:endParaRPr>
          </a:p>
        </p:txBody>
      </p:sp>
      <p:sp>
        <p:nvSpPr>
          <p:cNvPr id="824" name="Google Shape;824;p111"/>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¿Cómo usamos </a:t>
            </a:r>
            <a:r>
              <a:rPr lang="ko" sz="2600">
                <a:solidFill>
                  <a:srgbClr val="4040E8"/>
                </a:solidFill>
                <a:latin typeface="Fira Mono"/>
                <a:ea typeface="Fira Mono"/>
                <a:cs typeface="Fira Mono"/>
                <a:sym typeface="Fira Mono"/>
              </a:rPr>
              <a:t>useEffect</a:t>
            </a:r>
            <a:r>
              <a:rPr i="1" lang="ko" sz="2600">
                <a:solidFill>
                  <a:srgbClr val="4040E8"/>
                </a:solidFill>
                <a:latin typeface="Nunito Black"/>
                <a:ea typeface="Nunito Black"/>
                <a:cs typeface="Nunito Black"/>
                <a:sym typeface="Nunito Black"/>
              </a:rPr>
              <a:t>?</a:t>
            </a:r>
            <a:endParaRPr i="1" sz="2600">
              <a:solidFill>
                <a:srgbClr val="4040E8"/>
              </a:solidFill>
              <a:latin typeface="Nunito Black"/>
              <a:ea typeface="Nunito Black"/>
              <a:cs typeface="Nunito Black"/>
              <a:sym typeface="Nunito Black"/>
            </a:endParaRPr>
          </a:p>
        </p:txBody>
      </p:sp>
      <p:pic>
        <p:nvPicPr>
          <p:cNvPr id="825" name="Google Shape;825;p111"/>
          <p:cNvPicPr preferRelativeResize="0"/>
          <p:nvPr/>
        </p:nvPicPr>
        <p:blipFill>
          <a:blip r:embed="rId3">
            <a:alphaModFix/>
          </a:blip>
          <a:stretch>
            <a:fillRect/>
          </a:stretch>
        </p:blipFill>
        <p:spPr>
          <a:xfrm>
            <a:off x="1988763" y="2317750"/>
            <a:ext cx="5166477" cy="28257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12"/>
          <p:cNvSpPr txBox="1"/>
          <p:nvPr/>
        </p:nvSpPr>
        <p:spPr>
          <a:xfrm>
            <a:off x="1380900" y="1273475"/>
            <a:ext cx="6580500" cy="3671100"/>
          </a:xfrm>
          <a:prstGeom prst="rect">
            <a:avLst/>
          </a:prstGeom>
          <a:noFill/>
          <a:ln>
            <a:noFill/>
          </a:ln>
        </p:spPr>
        <p:txBody>
          <a:bodyPr anchorCtr="0" anchor="t" bIns="34275" lIns="68575" spcFirstLastPara="1" rIns="68575" wrap="square" tIns="34275">
            <a:spAutoFit/>
          </a:bodyPr>
          <a:lstStyle/>
          <a:p>
            <a:pPr indent="-342900" lvl="0" marL="457200" rtl="0" algn="l">
              <a:spcBef>
                <a:spcPts val="0"/>
              </a:spcBef>
              <a:spcAft>
                <a:spcPts val="0"/>
              </a:spcAft>
              <a:buClr>
                <a:srgbClr val="4040E8"/>
              </a:buClr>
              <a:buSzPts val="1800"/>
              <a:buFont typeface="Nunito ExtraLight"/>
              <a:buAutoNum type="arabicPeriod" startAt="2"/>
            </a:pPr>
            <a:r>
              <a:rPr i="1" lang="ko" sz="1800">
                <a:solidFill>
                  <a:srgbClr val="4040E8"/>
                </a:solidFill>
                <a:latin typeface="Nunito ExtraLight"/>
                <a:ea typeface="Nunito ExtraLight"/>
                <a:cs typeface="Nunito ExtraLight"/>
                <a:sym typeface="Nunito ExtraLight"/>
              </a:rPr>
              <a:t>Definimos las dependencias</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El array de dependencias puede contener más de una dependencia.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React sólo omitirá la ejecución del Efecto si todas las dependencias que especificadas tienen exactamente los mismos valores que tenían durante el renderizado anterior.</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Clr>
                <a:schemeClr val="dk1"/>
              </a:buClr>
              <a:buSzPts val="1100"/>
              <a:buFont typeface="Arial"/>
              <a:buNone/>
            </a:pPr>
            <a:r>
              <a:rPr i="1" lang="ko" sz="1800">
                <a:solidFill>
                  <a:srgbClr val="4040E8"/>
                </a:solidFill>
                <a:latin typeface="Nunito ExtraLight"/>
                <a:ea typeface="Nunito ExtraLight"/>
                <a:cs typeface="Nunito ExtraLight"/>
                <a:sym typeface="Nunito ExtraLight"/>
              </a:rPr>
              <a:t>No podemos “elegir” las dependencias. Obtendremos un error de lint si las dependencias definidas no coinciden con lo que React espera según el código dentro de tu Efecto.</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p:txBody>
      </p:sp>
      <p:sp>
        <p:nvSpPr>
          <p:cNvPr id="831" name="Google Shape;831;p112"/>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¿Cómo usamos </a:t>
            </a:r>
            <a:r>
              <a:rPr lang="ko" sz="2600">
                <a:solidFill>
                  <a:srgbClr val="4040E8"/>
                </a:solidFill>
                <a:latin typeface="Fira Mono"/>
                <a:ea typeface="Fira Mono"/>
                <a:cs typeface="Fira Mono"/>
                <a:sym typeface="Fira Mono"/>
              </a:rPr>
              <a:t>useEffect</a:t>
            </a:r>
            <a:r>
              <a:rPr i="1" lang="ko" sz="2600">
                <a:solidFill>
                  <a:srgbClr val="4040E8"/>
                </a:solidFill>
                <a:latin typeface="Nunito Black"/>
                <a:ea typeface="Nunito Black"/>
                <a:cs typeface="Nunito Black"/>
                <a:sym typeface="Nunito Black"/>
              </a:rPr>
              <a:t>?</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13"/>
          <p:cNvSpPr txBox="1"/>
          <p:nvPr/>
        </p:nvSpPr>
        <p:spPr>
          <a:xfrm>
            <a:off x="1380900" y="1273475"/>
            <a:ext cx="6580500" cy="346200"/>
          </a:xfrm>
          <a:prstGeom prst="rect">
            <a:avLst/>
          </a:prstGeom>
          <a:noFill/>
          <a:ln>
            <a:noFill/>
          </a:ln>
        </p:spPr>
        <p:txBody>
          <a:bodyPr anchorCtr="0" anchor="t" bIns="34275" lIns="68575" spcFirstLastPara="1" rIns="68575" wrap="square" tIns="34275">
            <a:spAutoFit/>
          </a:bodyPr>
          <a:lstStyle/>
          <a:p>
            <a:pPr indent="-342900" lvl="0" marL="457200" rtl="0" algn="l">
              <a:spcBef>
                <a:spcPts val="0"/>
              </a:spcBef>
              <a:spcAft>
                <a:spcPts val="0"/>
              </a:spcAft>
              <a:buClr>
                <a:srgbClr val="4040E8"/>
              </a:buClr>
              <a:buSzPts val="1800"/>
              <a:buFont typeface="Nunito ExtraLight"/>
              <a:buAutoNum type="arabicPeriod" startAt="2"/>
            </a:pPr>
            <a:r>
              <a:rPr i="1" lang="ko" sz="1800">
                <a:solidFill>
                  <a:srgbClr val="4040E8"/>
                </a:solidFill>
                <a:latin typeface="Nunito ExtraLight"/>
                <a:ea typeface="Nunito ExtraLight"/>
                <a:cs typeface="Nunito ExtraLight"/>
                <a:sym typeface="Nunito ExtraLight"/>
              </a:rPr>
              <a:t>Definimos las dependencias</a:t>
            </a:r>
            <a:endParaRPr i="1" sz="1800">
              <a:solidFill>
                <a:srgbClr val="4040E8"/>
              </a:solidFill>
              <a:latin typeface="Nunito ExtraLight"/>
              <a:ea typeface="Nunito ExtraLight"/>
              <a:cs typeface="Nunito ExtraLight"/>
              <a:sym typeface="Nunito ExtraLight"/>
            </a:endParaRPr>
          </a:p>
        </p:txBody>
      </p:sp>
      <p:sp>
        <p:nvSpPr>
          <p:cNvPr id="837" name="Google Shape;837;p113"/>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¿Cómo usamos </a:t>
            </a:r>
            <a:r>
              <a:rPr lang="ko" sz="2600">
                <a:solidFill>
                  <a:srgbClr val="4040E8"/>
                </a:solidFill>
                <a:latin typeface="Fira Mono"/>
                <a:ea typeface="Fira Mono"/>
                <a:cs typeface="Fira Mono"/>
                <a:sym typeface="Fira Mono"/>
              </a:rPr>
              <a:t>useEffect</a:t>
            </a:r>
            <a:r>
              <a:rPr i="1" lang="ko" sz="2600">
                <a:solidFill>
                  <a:srgbClr val="4040E8"/>
                </a:solidFill>
                <a:latin typeface="Nunito Black"/>
                <a:ea typeface="Nunito Black"/>
                <a:cs typeface="Nunito Black"/>
                <a:sym typeface="Nunito Black"/>
              </a:rPr>
              <a:t>?</a:t>
            </a:r>
            <a:endParaRPr i="1" sz="2600">
              <a:solidFill>
                <a:srgbClr val="4040E8"/>
              </a:solidFill>
              <a:latin typeface="Nunito Black"/>
              <a:ea typeface="Nunito Black"/>
              <a:cs typeface="Nunito Black"/>
              <a:sym typeface="Nunito Black"/>
            </a:endParaRPr>
          </a:p>
        </p:txBody>
      </p:sp>
      <p:pic>
        <p:nvPicPr>
          <p:cNvPr id="838" name="Google Shape;838;p113"/>
          <p:cNvPicPr preferRelativeResize="0"/>
          <p:nvPr/>
        </p:nvPicPr>
        <p:blipFill>
          <a:blip r:embed="rId3">
            <a:alphaModFix/>
          </a:blip>
          <a:stretch>
            <a:fillRect/>
          </a:stretch>
        </p:blipFill>
        <p:spPr>
          <a:xfrm>
            <a:off x="2238285" y="1314875"/>
            <a:ext cx="4865730" cy="38286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14"/>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¿Cómo usamos </a:t>
            </a:r>
            <a:r>
              <a:rPr lang="ko" sz="2600">
                <a:solidFill>
                  <a:srgbClr val="4040E8"/>
                </a:solidFill>
                <a:latin typeface="Fira Mono"/>
                <a:ea typeface="Fira Mono"/>
                <a:cs typeface="Fira Mono"/>
                <a:sym typeface="Fira Mono"/>
              </a:rPr>
              <a:t>useEffect</a:t>
            </a:r>
            <a:r>
              <a:rPr i="1" lang="ko" sz="2600">
                <a:solidFill>
                  <a:srgbClr val="4040E8"/>
                </a:solidFill>
                <a:latin typeface="Nunito Black"/>
                <a:ea typeface="Nunito Black"/>
                <a:cs typeface="Nunito Black"/>
                <a:sym typeface="Nunito Black"/>
              </a:rPr>
              <a:t>?</a:t>
            </a:r>
            <a:endParaRPr i="1" sz="2600">
              <a:solidFill>
                <a:srgbClr val="4040E8"/>
              </a:solidFill>
              <a:latin typeface="Nunito Black"/>
              <a:ea typeface="Nunito Black"/>
              <a:cs typeface="Nunito Black"/>
              <a:sym typeface="Nunito Black"/>
            </a:endParaRPr>
          </a:p>
        </p:txBody>
      </p:sp>
      <p:sp>
        <p:nvSpPr>
          <p:cNvPr id="844" name="Google Shape;844;p114"/>
          <p:cNvSpPr txBox="1"/>
          <p:nvPr/>
        </p:nvSpPr>
        <p:spPr>
          <a:xfrm>
            <a:off x="1380900" y="1273475"/>
            <a:ext cx="6580500" cy="1177500"/>
          </a:xfrm>
          <a:prstGeom prst="rect">
            <a:avLst/>
          </a:prstGeom>
          <a:noFill/>
          <a:ln>
            <a:noFill/>
          </a:ln>
        </p:spPr>
        <p:txBody>
          <a:bodyPr anchorCtr="0" anchor="t" bIns="34275" lIns="68575" spcFirstLastPara="1" rIns="68575" wrap="square" tIns="34275">
            <a:spAutoFit/>
          </a:bodyPr>
          <a:lstStyle/>
          <a:p>
            <a:pPr indent="-342900" lvl="0" marL="457200" rtl="0" algn="l">
              <a:spcBef>
                <a:spcPts val="0"/>
              </a:spcBef>
              <a:spcAft>
                <a:spcPts val="0"/>
              </a:spcAft>
              <a:buClr>
                <a:srgbClr val="4040E8"/>
              </a:buClr>
              <a:buSzPts val="1800"/>
              <a:buFont typeface="Nunito ExtraLight"/>
              <a:buAutoNum type="arabicPeriod" startAt="2"/>
            </a:pPr>
            <a:r>
              <a:rPr i="1" lang="ko" sz="1800">
                <a:solidFill>
                  <a:srgbClr val="4040E8"/>
                </a:solidFill>
                <a:latin typeface="Nunito ExtraLight"/>
                <a:ea typeface="Nunito ExtraLight"/>
                <a:cs typeface="Nunito ExtraLight"/>
                <a:sym typeface="Nunito ExtraLight"/>
              </a:rPr>
              <a:t>Definimos las dependencias</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Por último, como alternativa podemos </a:t>
            </a:r>
            <a:r>
              <a:rPr i="1" lang="ko" sz="1800" u="sng">
                <a:solidFill>
                  <a:schemeClr val="hlink"/>
                </a:solidFill>
                <a:latin typeface="Nunito ExtraLight"/>
                <a:ea typeface="Nunito ExtraLight"/>
                <a:cs typeface="Nunito ExtraLight"/>
                <a:sym typeface="Nunito ExtraLight"/>
                <a:hlinkClick r:id="rId3"/>
              </a:rPr>
              <a:t>editar</a:t>
            </a:r>
            <a:r>
              <a:rPr i="1" lang="ko" sz="1800">
                <a:solidFill>
                  <a:srgbClr val="4040E8"/>
                </a:solidFill>
                <a:latin typeface="Nunito ExtraLight"/>
                <a:ea typeface="Nunito ExtraLight"/>
                <a:cs typeface="Nunito ExtraLight"/>
                <a:sym typeface="Nunito ExtraLight"/>
              </a:rPr>
              <a:t> nuestro código para “no necesitar” esas dependencias.</a:t>
            </a:r>
            <a:endParaRPr i="1" sz="1800">
              <a:solidFill>
                <a:srgbClr val="4040E8"/>
              </a:solidFill>
              <a:latin typeface="Nunito ExtraLight"/>
              <a:ea typeface="Nunito ExtraLight"/>
              <a:cs typeface="Nunito ExtraLight"/>
              <a:sym typeface="Nunito ExtraLight"/>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115"/>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¿Cómo usamos </a:t>
            </a:r>
            <a:r>
              <a:rPr lang="ko" sz="2600">
                <a:solidFill>
                  <a:srgbClr val="4040E8"/>
                </a:solidFill>
                <a:latin typeface="Fira Mono"/>
                <a:ea typeface="Fira Mono"/>
                <a:cs typeface="Fira Mono"/>
                <a:sym typeface="Fira Mono"/>
              </a:rPr>
              <a:t>useEffect</a:t>
            </a:r>
            <a:r>
              <a:rPr i="1" lang="ko" sz="2600">
                <a:solidFill>
                  <a:srgbClr val="4040E8"/>
                </a:solidFill>
                <a:latin typeface="Nunito Black"/>
                <a:ea typeface="Nunito Black"/>
                <a:cs typeface="Nunito Black"/>
                <a:sym typeface="Nunito Black"/>
              </a:rPr>
              <a:t>?</a:t>
            </a:r>
            <a:endParaRPr i="1" sz="2600">
              <a:solidFill>
                <a:srgbClr val="4040E8"/>
              </a:solidFill>
              <a:latin typeface="Nunito Black"/>
              <a:ea typeface="Nunito Black"/>
              <a:cs typeface="Nunito Black"/>
              <a:sym typeface="Nunito Black"/>
            </a:endParaRPr>
          </a:p>
        </p:txBody>
      </p:sp>
      <p:sp>
        <p:nvSpPr>
          <p:cNvPr id="850" name="Google Shape;850;p115"/>
          <p:cNvSpPr txBox="1"/>
          <p:nvPr/>
        </p:nvSpPr>
        <p:spPr>
          <a:xfrm>
            <a:off x="1380900" y="1273475"/>
            <a:ext cx="6580500" cy="2839800"/>
          </a:xfrm>
          <a:prstGeom prst="rect">
            <a:avLst/>
          </a:prstGeom>
          <a:noFill/>
          <a:ln>
            <a:noFill/>
          </a:ln>
        </p:spPr>
        <p:txBody>
          <a:bodyPr anchorCtr="0" anchor="t" bIns="34275" lIns="68575" spcFirstLastPara="1" rIns="68575" wrap="square" tIns="34275">
            <a:spAutoFit/>
          </a:bodyPr>
          <a:lstStyle/>
          <a:p>
            <a:pPr indent="-342900" lvl="0" marL="457200" rtl="0" algn="l">
              <a:spcBef>
                <a:spcPts val="0"/>
              </a:spcBef>
              <a:spcAft>
                <a:spcPts val="0"/>
              </a:spcAft>
              <a:buClr>
                <a:srgbClr val="4040E8"/>
              </a:buClr>
              <a:buSzPts val="1800"/>
              <a:buFont typeface="Nunito ExtraLight"/>
              <a:buAutoNum type="arabicPeriod" startAt="3"/>
            </a:pPr>
            <a:r>
              <a:rPr i="1" lang="ko" sz="1800">
                <a:solidFill>
                  <a:srgbClr val="4040E8"/>
                </a:solidFill>
                <a:latin typeface="Nunito ExtraLight"/>
                <a:ea typeface="Nunito ExtraLight"/>
                <a:cs typeface="Nunito ExtraLight"/>
                <a:sym typeface="Nunito ExtraLight"/>
              </a:rPr>
              <a:t>Añadimos limpieza si es necesario</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E</a:t>
            </a:r>
            <a:r>
              <a:rPr i="1" lang="ko" sz="1800">
                <a:solidFill>
                  <a:srgbClr val="4040E8"/>
                </a:solidFill>
                <a:latin typeface="Nunito ExtraLight"/>
                <a:ea typeface="Nunito ExtraLight"/>
                <a:cs typeface="Nunito ExtraLight"/>
                <a:sym typeface="Nunito ExtraLight"/>
              </a:rPr>
              <a:t>jemplo: tenemos un componente </a:t>
            </a:r>
            <a:r>
              <a:rPr lang="ko" sz="1700">
                <a:solidFill>
                  <a:srgbClr val="4040E8"/>
                </a:solidFill>
                <a:latin typeface="Fira Mono"/>
                <a:ea typeface="Fira Mono"/>
                <a:cs typeface="Fira Mono"/>
                <a:sym typeface="Fira Mono"/>
              </a:rPr>
              <a:t>ChatRoom</a:t>
            </a:r>
            <a:r>
              <a:rPr i="1" lang="ko" sz="1800">
                <a:solidFill>
                  <a:srgbClr val="4040E8"/>
                </a:solidFill>
                <a:latin typeface="Nunito ExtraLight"/>
                <a:ea typeface="Nunito ExtraLight"/>
                <a:cs typeface="Nunito ExtraLight"/>
                <a:sym typeface="Nunito ExtraLight"/>
              </a:rPr>
              <a:t> que necesita conectarse al servidor del chat cuando aparece.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Se nos provee una API con el método </a:t>
            </a:r>
            <a:r>
              <a:rPr lang="ko" sz="1700">
                <a:solidFill>
                  <a:srgbClr val="4040E8"/>
                </a:solidFill>
                <a:latin typeface="Fira Mono"/>
                <a:ea typeface="Fira Mono"/>
                <a:cs typeface="Fira Mono"/>
                <a:sym typeface="Fira Mono"/>
              </a:rPr>
              <a:t>createConnection()</a:t>
            </a:r>
            <a:r>
              <a:rPr i="1" lang="ko" sz="1800">
                <a:solidFill>
                  <a:srgbClr val="4040E8"/>
                </a:solidFill>
                <a:latin typeface="Nunito ExtraLight"/>
                <a:ea typeface="Nunito ExtraLight"/>
                <a:cs typeface="Nunito ExtraLight"/>
                <a:sym typeface="Nunito ExtraLight"/>
              </a:rPr>
              <a:t> que devuelve un objeto con los métodos </a:t>
            </a:r>
            <a:r>
              <a:rPr lang="ko" sz="1700">
                <a:solidFill>
                  <a:srgbClr val="4040E8"/>
                </a:solidFill>
                <a:latin typeface="Fira Mono"/>
                <a:ea typeface="Fira Mono"/>
                <a:cs typeface="Fira Mono"/>
                <a:sym typeface="Fira Mono"/>
              </a:rPr>
              <a:t>connect()</a:t>
            </a:r>
            <a:r>
              <a:rPr i="1" lang="ko" sz="1800">
                <a:solidFill>
                  <a:srgbClr val="4040E8"/>
                </a:solidFill>
                <a:latin typeface="Nunito ExtraLight"/>
                <a:ea typeface="Nunito ExtraLight"/>
                <a:cs typeface="Nunito ExtraLight"/>
                <a:sym typeface="Nunito ExtraLight"/>
              </a:rPr>
              <a:t> y </a:t>
            </a:r>
            <a:r>
              <a:rPr lang="ko" sz="1700">
                <a:solidFill>
                  <a:srgbClr val="4040E8"/>
                </a:solidFill>
                <a:latin typeface="Fira Mono"/>
                <a:ea typeface="Fira Mono"/>
                <a:cs typeface="Fira Mono"/>
                <a:sym typeface="Fira Mono"/>
              </a:rPr>
              <a:t>disconnect()</a:t>
            </a:r>
            <a:r>
              <a:rPr i="1" lang="ko" sz="1800">
                <a:solidFill>
                  <a:srgbClr val="4040E8"/>
                </a:solidFill>
                <a:latin typeface="Nunito ExtraLight"/>
                <a:ea typeface="Nunito ExtraLight"/>
                <a:cs typeface="Nunito ExtraLight"/>
                <a:sym typeface="Nunito ExtraLight"/>
              </a:rPr>
              <a:t>.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¿Cómo mantenemos conectado el componente mientras este se muestra al usuario?</a:t>
            </a:r>
            <a:endParaRPr i="1" sz="1800">
              <a:solidFill>
                <a:srgbClr val="4040E8"/>
              </a:solidFill>
              <a:latin typeface="Nunito ExtraLight"/>
              <a:ea typeface="Nunito ExtraLight"/>
              <a:cs typeface="Nunito ExtraLight"/>
              <a:sym typeface="Nunito ExtraLight"/>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16"/>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¿Cómo usamos </a:t>
            </a:r>
            <a:r>
              <a:rPr lang="ko" sz="2600">
                <a:solidFill>
                  <a:srgbClr val="4040E8"/>
                </a:solidFill>
                <a:latin typeface="Fira Mono"/>
                <a:ea typeface="Fira Mono"/>
                <a:cs typeface="Fira Mono"/>
                <a:sym typeface="Fira Mono"/>
              </a:rPr>
              <a:t>useEffect</a:t>
            </a:r>
            <a:r>
              <a:rPr i="1" lang="ko" sz="2600">
                <a:solidFill>
                  <a:srgbClr val="4040E8"/>
                </a:solidFill>
                <a:latin typeface="Nunito Black"/>
                <a:ea typeface="Nunito Black"/>
                <a:cs typeface="Nunito Black"/>
                <a:sym typeface="Nunito Black"/>
              </a:rPr>
              <a:t>?</a:t>
            </a:r>
            <a:endParaRPr i="1" sz="2600">
              <a:solidFill>
                <a:srgbClr val="4040E8"/>
              </a:solidFill>
              <a:latin typeface="Nunito Black"/>
              <a:ea typeface="Nunito Black"/>
              <a:cs typeface="Nunito Black"/>
              <a:sym typeface="Nunito Black"/>
            </a:endParaRPr>
          </a:p>
        </p:txBody>
      </p:sp>
      <p:sp>
        <p:nvSpPr>
          <p:cNvPr id="856" name="Google Shape;856;p116"/>
          <p:cNvSpPr txBox="1"/>
          <p:nvPr/>
        </p:nvSpPr>
        <p:spPr>
          <a:xfrm>
            <a:off x="1380900" y="1273475"/>
            <a:ext cx="6580500" cy="900300"/>
          </a:xfrm>
          <a:prstGeom prst="rect">
            <a:avLst/>
          </a:prstGeom>
          <a:noFill/>
          <a:ln>
            <a:noFill/>
          </a:ln>
        </p:spPr>
        <p:txBody>
          <a:bodyPr anchorCtr="0" anchor="t" bIns="34275" lIns="68575" spcFirstLastPara="1" rIns="68575" wrap="square" tIns="34275">
            <a:spAutoFit/>
          </a:bodyPr>
          <a:lstStyle/>
          <a:p>
            <a:pPr indent="-342900" lvl="0" marL="457200" rtl="0" algn="l">
              <a:spcBef>
                <a:spcPts val="0"/>
              </a:spcBef>
              <a:spcAft>
                <a:spcPts val="0"/>
              </a:spcAft>
              <a:buClr>
                <a:srgbClr val="4040E8"/>
              </a:buClr>
              <a:buSzPts val="1800"/>
              <a:buFont typeface="Nunito ExtraLight"/>
              <a:buAutoNum type="arabicPeriod" startAt="3"/>
            </a:pPr>
            <a:r>
              <a:rPr i="1" lang="ko" sz="1800">
                <a:solidFill>
                  <a:srgbClr val="4040E8"/>
                </a:solidFill>
                <a:latin typeface="Nunito ExtraLight"/>
                <a:ea typeface="Nunito ExtraLight"/>
                <a:cs typeface="Nunito ExtraLight"/>
                <a:sym typeface="Nunito ExtraLight"/>
              </a:rPr>
              <a:t>Añadimos limpieza si es necesario</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Comenzamos escribiendo la lógica del efecto:</a:t>
            </a:r>
            <a:endParaRPr i="1" sz="1800">
              <a:solidFill>
                <a:srgbClr val="4040E8"/>
              </a:solidFill>
              <a:latin typeface="Nunito ExtraLight"/>
              <a:ea typeface="Nunito ExtraLight"/>
              <a:cs typeface="Nunito ExtraLight"/>
              <a:sym typeface="Nunito ExtraLight"/>
            </a:endParaRPr>
          </a:p>
        </p:txBody>
      </p:sp>
      <p:pic>
        <p:nvPicPr>
          <p:cNvPr id="857" name="Google Shape;857;p116"/>
          <p:cNvPicPr preferRelativeResize="0"/>
          <p:nvPr/>
        </p:nvPicPr>
        <p:blipFill>
          <a:blip r:embed="rId3">
            <a:alphaModFix/>
          </a:blip>
          <a:stretch>
            <a:fillRect/>
          </a:stretch>
        </p:blipFill>
        <p:spPr>
          <a:xfrm>
            <a:off x="1981201" y="1896872"/>
            <a:ext cx="5118101" cy="22089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pic>
        <p:nvPicPr>
          <p:cNvPr id="862" name="Google Shape;862;p117"/>
          <p:cNvPicPr preferRelativeResize="0"/>
          <p:nvPr/>
        </p:nvPicPr>
        <p:blipFill>
          <a:blip r:embed="rId3">
            <a:alphaModFix/>
          </a:blip>
          <a:stretch>
            <a:fillRect/>
          </a:stretch>
        </p:blipFill>
        <p:spPr>
          <a:xfrm>
            <a:off x="1981200" y="2430278"/>
            <a:ext cx="5118101" cy="2208943"/>
          </a:xfrm>
          <a:prstGeom prst="rect">
            <a:avLst/>
          </a:prstGeom>
          <a:noFill/>
          <a:ln>
            <a:noFill/>
          </a:ln>
        </p:spPr>
      </p:pic>
      <p:sp>
        <p:nvSpPr>
          <p:cNvPr id="863" name="Google Shape;863;p117"/>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¿Cómo usamos </a:t>
            </a:r>
            <a:r>
              <a:rPr lang="ko" sz="2600">
                <a:solidFill>
                  <a:srgbClr val="4040E8"/>
                </a:solidFill>
                <a:latin typeface="Fira Mono"/>
                <a:ea typeface="Fira Mono"/>
                <a:cs typeface="Fira Mono"/>
                <a:sym typeface="Fira Mono"/>
              </a:rPr>
              <a:t>useEffect</a:t>
            </a:r>
            <a:r>
              <a:rPr i="1" lang="ko" sz="2600">
                <a:solidFill>
                  <a:srgbClr val="4040E8"/>
                </a:solidFill>
                <a:latin typeface="Nunito Black"/>
                <a:ea typeface="Nunito Black"/>
                <a:cs typeface="Nunito Black"/>
                <a:sym typeface="Nunito Black"/>
              </a:rPr>
              <a:t>?</a:t>
            </a:r>
            <a:endParaRPr i="1" sz="2600">
              <a:solidFill>
                <a:srgbClr val="4040E8"/>
              </a:solidFill>
              <a:latin typeface="Nunito Black"/>
              <a:ea typeface="Nunito Black"/>
              <a:cs typeface="Nunito Black"/>
              <a:sym typeface="Nunito Black"/>
            </a:endParaRPr>
          </a:p>
        </p:txBody>
      </p:sp>
      <p:sp>
        <p:nvSpPr>
          <p:cNvPr id="864" name="Google Shape;864;p117"/>
          <p:cNvSpPr txBox="1"/>
          <p:nvPr/>
        </p:nvSpPr>
        <p:spPr>
          <a:xfrm>
            <a:off x="1380900" y="1273475"/>
            <a:ext cx="6580500" cy="1177500"/>
          </a:xfrm>
          <a:prstGeom prst="rect">
            <a:avLst/>
          </a:prstGeom>
          <a:noFill/>
          <a:ln>
            <a:noFill/>
          </a:ln>
        </p:spPr>
        <p:txBody>
          <a:bodyPr anchorCtr="0" anchor="t" bIns="34275" lIns="68575" spcFirstLastPara="1" rIns="68575" wrap="square" tIns="34275">
            <a:spAutoFit/>
          </a:bodyPr>
          <a:lstStyle/>
          <a:p>
            <a:pPr indent="-342900" lvl="0" marL="457200" rtl="0" algn="l">
              <a:spcBef>
                <a:spcPts val="0"/>
              </a:spcBef>
              <a:spcAft>
                <a:spcPts val="0"/>
              </a:spcAft>
              <a:buClr>
                <a:srgbClr val="4040E8"/>
              </a:buClr>
              <a:buSzPts val="1800"/>
              <a:buFont typeface="Nunito ExtraLight"/>
              <a:buAutoNum type="arabicPeriod" startAt="3"/>
            </a:pPr>
            <a:r>
              <a:rPr i="1" lang="ko" sz="1800">
                <a:solidFill>
                  <a:srgbClr val="4040E8"/>
                </a:solidFill>
                <a:latin typeface="Nunito ExtraLight"/>
                <a:ea typeface="Nunito ExtraLight"/>
                <a:cs typeface="Nunito ExtraLight"/>
                <a:sym typeface="Nunito ExtraLight"/>
              </a:rPr>
              <a:t>Añadimos limpieza si es necesario</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Como sería lento conectarse al chat después de cada nuevo renderizado, añadimos el array de dependencias:</a:t>
            </a:r>
            <a:endParaRPr i="1" sz="1800">
              <a:solidFill>
                <a:srgbClr val="4040E8"/>
              </a:solidFill>
              <a:latin typeface="Nunito ExtraLight"/>
              <a:ea typeface="Nunito ExtraLight"/>
              <a:cs typeface="Nunito ExtraLight"/>
              <a:sym typeface="Nunito ExtraLight"/>
            </a:endParaRPr>
          </a:p>
        </p:txBody>
      </p:sp>
      <p:sp>
        <p:nvSpPr>
          <p:cNvPr id="865" name="Google Shape;865;p117"/>
          <p:cNvSpPr txBox="1"/>
          <p:nvPr/>
        </p:nvSpPr>
        <p:spPr>
          <a:xfrm>
            <a:off x="1600200" y="4298950"/>
            <a:ext cx="6382200" cy="7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ko" sz="1800">
                <a:solidFill>
                  <a:srgbClr val="4040E8"/>
                </a:solidFill>
                <a:latin typeface="Nunito ExtraLight"/>
                <a:ea typeface="Nunito ExtraLight"/>
                <a:cs typeface="Nunito ExtraLight"/>
                <a:sym typeface="Nunito ExtraLight"/>
              </a:rPr>
              <a:t>En este caso, no tenemos state ni props en el efecto por lo que el array vacío, es correcto.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118"/>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¿Cómo usamos </a:t>
            </a:r>
            <a:r>
              <a:rPr lang="ko" sz="2600">
                <a:solidFill>
                  <a:srgbClr val="4040E8"/>
                </a:solidFill>
                <a:latin typeface="Fira Mono"/>
                <a:ea typeface="Fira Mono"/>
                <a:cs typeface="Fira Mono"/>
                <a:sym typeface="Fira Mono"/>
              </a:rPr>
              <a:t>useEffect</a:t>
            </a:r>
            <a:r>
              <a:rPr i="1" lang="ko" sz="2600">
                <a:solidFill>
                  <a:srgbClr val="4040E8"/>
                </a:solidFill>
                <a:latin typeface="Nunito Black"/>
                <a:ea typeface="Nunito Black"/>
                <a:cs typeface="Nunito Black"/>
                <a:sym typeface="Nunito Black"/>
              </a:rPr>
              <a:t>?</a:t>
            </a:r>
            <a:endParaRPr i="1" sz="2600">
              <a:solidFill>
                <a:srgbClr val="4040E8"/>
              </a:solidFill>
              <a:latin typeface="Nunito Black"/>
              <a:ea typeface="Nunito Black"/>
              <a:cs typeface="Nunito Black"/>
              <a:sym typeface="Nunito Black"/>
            </a:endParaRPr>
          </a:p>
        </p:txBody>
      </p:sp>
      <p:sp>
        <p:nvSpPr>
          <p:cNvPr id="871" name="Google Shape;871;p118"/>
          <p:cNvSpPr txBox="1"/>
          <p:nvPr/>
        </p:nvSpPr>
        <p:spPr>
          <a:xfrm>
            <a:off x="1380900" y="1273475"/>
            <a:ext cx="6580500" cy="17316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i="1" lang="ko" sz="1800">
                <a:solidFill>
                  <a:srgbClr val="4040E8"/>
                </a:solidFill>
                <a:latin typeface="Nunito"/>
                <a:ea typeface="Nunito"/>
                <a:cs typeface="Nunito"/>
                <a:sym typeface="Nunito"/>
              </a:rPr>
              <a:t>Atenti!</a:t>
            </a:r>
            <a:endParaRPr b="1" i="1" sz="1800">
              <a:solidFill>
                <a:srgbClr val="4040E8"/>
              </a:solidFill>
              <a:latin typeface="Nunito"/>
              <a:ea typeface="Nunito"/>
              <a:cs typeface="Nunito"/>
              <a:sym typeface="Nunito"/>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Al programar un Efecto como el anterior podremos notar efectos no deseados como por ejemplo que el componente se monte más de una vez</a:t>
            </a:r>
            <a:r>
              <a:rPr i="1" lang="ko" sz="1800">
                <a:solidFill>
                  <a:srgbClr val="4040E8"/>
                </a:solidFill>
                <a:latin typeface="Nunito ExtraLight"/>
                <a:ea typeface="Nunito ExtraLight"/>
                <a:cs typeface="Nunito ExtraLight"/>
                <a:sym typeface="Nunito ExtraLight"/>
              </a:rPr>
              <a:t>.</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Para solucionarlo, nuestro Efecto debe retornar una función de limpieza:</a:t>
            </a:r>
            <a:endParaRPr i="1" sz="1800">
              <a:solidFill>
                <a:srgbClr val="4040E8"/>
              </a:solidFill>
              <a:latin typeface="Nunito ExtraLight"/>
              <a:ea typeface="Nunito ExtraLight"/>
              <a:cs typeface="Nunito ExtraLight"/>
              <a:sym typeface="Nunito ExtraLight"/>
            </a:endParaRPr>
          </a:p>
        </p:txBody>
      </p:sp>
      <p:pic>
        <p:nvPicPr>
          <p:cNvPr id="872" name="Google Shape;872;p118"/>
          <p:cNvPicPr preferRelativeResize="0"/>
          <p:nvPr/>
        </p:nvPicPr>
        <p:blipFill>
          <a:blip r:embed="rId3">
            <a:alphaModFix/>
          </a:blip>
          <a:stretch>
            <a:fillRect/>
          </a:stretch>
        </p:blipFill>
        <p:spPr>
          <a:xfrm>
            <a:off x="2261475" y="2540000"/>
            <a:ext cx="4819351" cy="27813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119"/>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¿Cómo usamos </a:t>
            </a:r>
            <a:r>
              <a:rPr lang="ko" sz="2600">
                <a:solidFill>
                  <a:srgbClr val="4040E8"/>
                </a:solidFill>
                <a:latin typeface="Fira Mono"/>
                <a:ea typeface="Fira Mono"/>
                <a:cs typeface="Fira Mono"/>
                <a:sym typeface="Fira Mono"/>
              </a:rPr>
              <a:t>useEffect</a:t>
            </a:r>
            <a:r>
              <a:rPr i="1" lang="ko" sz="2600">
                <a:solidFill>
                  <a:srgbClr val="4040E8"/>
                </a:solidFill>
                <a:latin typeface="Nunito Black"/>
                <a:ea typeface="Nunito Black"/>
                <a:cs typeface="Nunito Black"/>
                <a:sym typeface="Nunito Black"/>
              </a:rPr>
              <a:t>?</a:t>
            </a:r>
            <a:endParaRPr i="1" sz="2600">
              <a:solidFill>
                <a:srgbClr val="4040E8"/>
              </a:solidFill>
              <a:latin typeface="Nunito Black"/>
              <a:ea typeface="Nunito Black"/>
              <a:cs typeface="Nunito Black"/>
              <a:sym typeface="Nunito Black"/>
            </a:endParaRPr>
          </a:p>
        </p:txBody>
      </p:sp>
      <p:sp>
        <p:nvSpPr>
          <p:cNvPr id="878" name="Google Shape;878;p119"/>
          <p:cNvSpPr txBox="1"/>
          <p:nvPr/>
        </p:nvSpPr>
        <p:spPr>
          <a:xfrm>
            <a:off x="1380900" y="1273475"/>
            <a:ext cx="6580500" cy="22857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i="1" lang="ko" sz="1800">
                <a:solidFill>
                  <a:srgbClr val="4040E8"/>
                </a:solidFill>
                <a:latin typeface="Nunito"/>
                <a:ea typeface="Nunito"/>
                <a:cs typeface="Nunito"/>
                <a:sym typeface="Nunito"/>
              </a:rPr>
              <a:t>Atenti!</a:t>
            </a:r>
            <a:endParaRPr b="1" i="1" sz="1800">
              <a:solidFill>
                <a:srgbClr val="4040E8"/>
              </a:solidFill>
              <a:latin typeface="Nunito"/>
              <a:ea typeface="Nunito"/>
              <a:cs typeface="Nunito"/>
              <a:sym typeface="Nunito"/>
            </a:endParaRPr>
          </a:p>
          <a:p>
            <a:pPr indent="0" lvl="0" marL="0" rtl="0" algn="l">
              <a:spcBef>
                <a:spcPts val="0"/>
              </a:spcBef>
              <a:spcAft>
                <a:spcPts val="0"/>
              </a:spcAft>
              <a:buNone/>
            </a:pPr>
            <a:r>
              <a:t/>
            </a:r>
            <a:endParaRPr b="1" i="1" sz="1800">
              <a:solidFill>
                <a:srgbClr val="4040E8"/>
              </a:solidFill>
              <a:latin typeface="Nunito"/>
              <a:ea typeface="Nunito"/>
              <a:cs typeface="Nunito"/>
              <a:sym typeface="Nunito"/>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React detecta la definición de un Efecto sin una función de limpieza y para ayudarnos a encontrar el error, vuelve a montar el componente automáticamente</a:t>
            </a:r>
            <a:r>
              <a:rPr i="1" lang="ko" sz="1800">
                <a:solidFill>
                  <a:srgbClr val="4040E8"/>
                </a:solidFill>
                <a:latin typeface="Nunito ExtraLight"/>
                <a:ea typeface="Nunito ExtraLight"/>
                <a:cs typeface="Nunito ExtraLight"/>
                <a:sym typeface="Nunito ExtraLight"/>
              </a:rPr>
              <a:t>.</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Es nuestra responsabilidad definir una función de limpieza que “deshaga” lo que hizo el efecto.</a:t>
            </a:r>
            <a:endParaRPr i="1" sz="1800">
              <a:solidFill>
                <a:srgbClr val="4040E8"/>
              </a:solidFill>
              <a:latin typeface="Nunito ExtraLight"/>
              <a:ea typeface="Nunito ExtraLight"/>
              <a:cs typeface="Nunito ExtraLight"/>
              <a:sym typeface="Nunito Extra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8"/>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¿Cómo definimos componentes?</a:t>
            </a:r>
            <a:endParaRPr i="1" sz="2600">
              <a:solidFill>
                <a:srgbClr val="4040E8"/>
              </a:solidFill>
              <a:latin typeface="Nunito Black"/>
              <a:ea typeface="Nunito Black"/>
              <a:cs typeface="Nunito Black"/>
              <a:sym typeface="Nunito Black"/>
            </a:endParaRPr>
          </a:p>
        </p:txBody>
      </p:sp>
      <p:sp>
        <p:nvSpPr>
          <p:cNvPr id="398" name="Google Shape;398;p48"/>
          <p:cNvSpPr txBox="1"/>
          <p:nvPr/>
        </p:nvSpPr>
        <p:spPr>
          <a:xfrm>
            <a:off x="1347125" y="1552050"/>
            <a:ext cx="6666900" cy="623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Una vez declarado podremos utilizarlo cuantas veces queramos como parte de otro componente:</a:t>
            </a:r>
            <a:endParaRPr i="1" sz="1800">
              <a:solidFill>
                <a:srgbClr val="4040E8"/>
              </a:solidFill>
              <a:latin typeface="Nunito ExtraLight"/>
              <a:ea typeface="Nunito ExtraLight"/>
              <a:cs typeface="Nunito ExtraLight"/>
              <a:sym typeface="Nunito ExtraLight"/>
            </a:endParaRPr>
          </a:p>
        </p:txBody>
      </p:sp>
      <p:pic>
        <p:nvPicPr>
          <p:cNvPr id="399" name="Google Shape;399;p48"/>
          <p:cNvPicPr preferRelativeResize="0"/>
          <p:nvPr/>
        </p:nvPicPr>
        <p:blipFill>
          <a:blip r:embed="rId3">
            <a:alphaModFix/>
          </a:blip>
          <a:stretch>
            <a:fillRect/>
          </a:stretch>
        </p:blipFill>
        <p:spPr>
          <a:xfrm>
            <a:off x="2415038" y="2175450"/>
            <a:ext cx="4531076" cy="2663250"/>
          </a:xfrm>
          <a:prstGeom prst="rect">
            <a:avLst/>
          </a:prstGeom>
          <a:noFill/>
          <a:ln>
            <a:noFill/>
          </a:ln>
        </p:spPr>
      </p:pic>
      <p:sp>
        <p:nvSpPr>
          <p:cNvPr id="400" name="Google Shape;400;p48"/>
          <p:cNvSpPr txBox="1"/>
          <p:nvPr/>
        </p:nvSpPr>
        <p:spPr>
          <a:xfrm>
            <a:off x="6619400" y="2530225"/>
            <a:ext cx="2479500" cy="2308500"/>
          </a:xfrm>
          <a:prstGeom prst="rect">
            <a:avLst/>
          </a:prstGeom>
          <a:solidFill>
            <a:srgbClr val="FFFFFF">
              <a:alpha val="750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Los componentes en React se distinguen de tags HTML dado que sus nombres deben comenzar con </a:t>
            </a:r>
            <a:r>
              <a:rPr b="1" i="1" lang="ko" sz="1800">
                <a:solidFill>
                  <a:srgbClr val="4040E8"/>
                </a:solidFill>
                <a:latin typeface="Nunito"/>
                <a:ea typeface="Nunito"/>
                <a:cs typeface="Nunito"/>
                <a:sym typeface="Nunito"/>
              </a:rPr>
              <a:t>mayúscula</a:t>
            </a:r>
            <a:endParaRPr b="1" i="1" sz="1800">
              <a:solidFill>
                <a:srgbClr val="4040E8"/>
              </a:solidFill>
              <a:latin typeface="Nunito"/>
              <a:ea typeface="Nunito"/>
              <a:cs typeface="Nunito"/>
              <a:sym typeface="Nunito"/>
            </a:endParaRPr>
          </a:p>
        </p:txBody>
      </p:sp>
      <p:cxnSp>
        <p:nvCxnSpPr>
          <p:cNvPr id="401" name="Google Shape;401;p48"/>
          <p:cNvCxnSpPr/>
          <p:nvPr/>
        </p:nvCxnSpPr>
        <p:spPr>
          <a:xfrm rot="10800000">
            <a:off x="5165600" y="2944450"/>
            <a:ext cx="1453800" cy="346800"/>
          </a:xfrm>
          <a:prstGeom prst="straightConnector1">
            <a:avLst/>
          </a:prstGeom>
          <a:noFill/>
          <a:ln cap="flat" cmpd="sng" w="9525">
            <a:solidFill>
              <a:schemeClr val="accent6"/>
            </a:solidFill>
            <a:prstDash val="solid"/>
            <a:round/>
            <a:headEnd len="med" w="med" type="none"/>
            <a:tailEnd len="med" w="med" type="triangle"/>
          </a:ln>
        </p:spPr>
      </p:cxnSp>
      <p:cxnSp>
        <p:nvCxnSpPr>
          <p:cNvPr id="402" name="Google Shape;402;p48"/>
          <p:cNvCxnSpPr/>
          <p:nvPr/>
        </p:nvCxnSpPr>
        <p:spPr>
          <a:xfrm rot="10800000">
            <a:off x="4302250" y="3690025"/>
            <a:ext cx="2331900" cy="294900"/>
          </a:xfrm>
          <a:prstGeom prst="straightConnector1">
            <a:avLst/>
          </a:prstGeom>
          <a:noFill/>
          <a:ln cap="flat" cmpd="sng" w="9525">
            <a:solidFill>
              <a:schemeClr val="accent6"/>
            </a:solidFill>
            <a:prstDash val="solid"/>
            <a:round/>
            <a:headEnd len="med" w="med" type="none"/>
            <a:tailEnd len="med" w="med" type="triangle"/>
          </a:ln>
        </p:spPr>
      </p:cxnSp>
      <p:sp>
        <p:nvSpPr>
          <p:cNvPr id="403" name="Google Shape;403;p48"/>
          <p:cNvSpPr txBox="1"/>
          <p:nvPr/>
        </p:nvSpPr>
        <p:spPr>
          <a:xfrm>
            <a:off x="1475900" y="4656450"/>
            <a:ext cx="4612200" cy="376500"/>
          </a:xfrm>
          <a:prstGeom prst="rect">
            <a:avLst/>
          </a:prstGeom>
          <a:solidFill>
            <a:srgbClr val="FFFFFF">
              <a:alpha val="750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ko" sz="1200">
                <a:solidFill>
                  <a:srgbClr val="4040E8"/>
                </a:solidFill>
                <a:latin typeface="Nunito ExtraLight"/>
                <a:ea typeface="Nunito ExtraLight"/>
                <a:cs typeface="Nunito ExtraLight"/>
                <a:sym typeface="Nunito ExtraLight"/>
              </a:rPr>
              <a:t>Más info sobre </a:t>
            </a:r>
            <a:r>
              <a:rPr b="1" i="1" lang="ko" sz="1200">
                <a:solidFill>
                  <a:srgbClr val="4040E8"/>
                </a:solidFill>
                <a:latin typeface="Nunito"/>
                <a:ea typeface="Nunito"/>
                <a:cs typeface="Nunito"/>
                <a:sym typeface="Nunito"/>
              </a:rPr>
              <a:t>export</a:t>
            </a:r>
            <a:r>
              <a:rPr i="1" lang="ko" sz="1200">
                <a:solidFill>
                  <a:srgbClr val="4040E8"/>
                </a:solidFill>
                <a:latin typeface="Nunito ExtraLight"/>
                <a:ea typeface="Nunito ExtraLight"/>
                <a:cs typeface="Nunito ExtraLight"/>
                <a:sym typeface="Nunito ExtraLight"/>
              </a:rPr>
              <a:t>: </a:t>
            </a:r>
            <a:r>
              <a:rPr i="1" lang="ko" sz="1200" u="sng">
                <a:solidFill>
                  <a:schemeClr val="hlink"/>
                </a:solidFill>
                <a:latin typeface="Nunito ExtraLight"/>
                <a:ea typeface="Nunito ExtraLight"/>
                <a:cs typeface="Nunito ExtraLight"/>
                <a:sym typeface="Nunito ExtraLight"/>
                <a:hlinkClick r:id="rId4"/>
              </a:rPr>
              <a:t>MDN</a:t>
            </a:r>
            <a:r>
              <a:rPr i="1" lang="ko" sz="1200">
                <a:solidFill>
                  <a:srgbClr val="4040E8"/>
                </a:solidFill>
                <a:latin typeface="Nunito ExtraLight"/>
                <a:ea typeface="Nunito ExtraLight"/>
                <a:cs typeface="Nunito ExtraLight"/>
                <a:sym typeface="Nunito ExtraLight"/>
              </a:rPr>
              <a:t>, </a:t>
            </a:r>
            <a:r>
              <a:rPr i="1" lang="ko" sz="1200" u="sng">
                <a:solidFill>
                  <a:schemeClr val="hlink"/>
                </a:solidFill>
                <a:latin typeface="Nunito ExtraLight"/>
                <a:ea typeface="Nunito ExtraLight"/>
                <a:cs typeface="Nunito ExtraLight"/>
                <a:sym typeface="Nunito ExtraLight"/>
                <a:hlinkClick r:id="rId5"/>
              </a:rPr>
              <a:t>JavaScript.Info</a:t>
            </a:r>
            <a:endParaRPr i="1" sz="1200">
              <a:solidFill>
                <a:srgbClr val="4040E8"/>
              </a:solidFill>
              <a:latin typeface="Nunito ExtraLight"/>
              <a:ea typeface="Nunito ExtraLight"/>
              <a:cs typeface="Nunito ExtraLight"/>
              <a:sym typeface="Nunito ExtraLight"/>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120"/>
          <p:cNvSpPr txBox="1"/>
          <p:nvPr/>
        </p:nvSpPr>
        <p:spPr>
          <a:xfrm>
            <a:off x="1380900" y="1273475"/>
            <a:ext cx="6580500" cy="36711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i="1" lang="ko" sz="1800">
                <a:solidFill>
                  <a:srgbClr val="4040E8"/>
                </a:solidFill>
                <a:latin typeface="Nunito"/>
                <a:ea typeface="Nunito"/>
                <a:cs typeface="Nunito"/>
                <a:sym typeface="Nunito"/>
              </a:rPr>
              <a:t>Atenti!</a:t>
            </a:r>
            <a:endParaRPr b="1" i="1" sz="1800">
              <a:solidFill>
                <a:srgbClr val="4040E8"/>
              </a:solidFill>
              <a:latin typeface="Nunito"/>
              <a:ea typeface="Nunito"/>
              <a:cs typeface="Nunito"/>
              <a:sym typeface="Nunito"/>
            </a:endParaRPr>
          </a:p>
          <a:p>
            <a:pPr indent="0" lvl="0" marL="0" rtl="0" algn="l">
              <a:spcBef>
                <a:spcPts val="0"/>
              </a:spcBef>
              <a:spcAft>
                <a:spcPts val="0"/>
              </a:spcAft>
              <a:buNone/>
            </a:pPr>
            <a:r>
              <a:t/>
            </a:r>
            <a:endParaRPr b="1" i="1" sz="1800">
              <a:solidFill>
                <a:srgbClr val="4040E8"/>
              </a:solidFill>
              <a:latin typeface="Nunito"/>
              <a:ea typeface="Nunito"/>
              <a:cs typeface="Nunito"/>
              <a:sym typeface="Nunito"/>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React explora el código en busca de errores en desarrollo por lo que es posible que notemos llamadas adicionales a </a:t>
            </a:r>
            <a:r>
              <a:rPr lang="ko" sz="1700">
                <a:solidFill>
                  <a:srgbClr val="4040E8"/>
                </a:solidFill>
                <a:latin typeface="Fira Mono"/>
                <a:ea typeface="Fira Mono"/>
                <a:cs typeface="Fira Mono"/>
                <a:sym typeface="Fira Mono"/>
              </a:rPr>
              <a:t>connect</a:t>
            </a:r>
            <a:r>
              <a:rPr i="1" lang="ko" sz="1800">
                <a:solidFill>
                  <a:srgbClr val="4040E8"/>
                </a:solidFill>
                <a:latin typeface="Nunito ExtraLight"/>
                <a:ea typeface="Nunito ExtraLight"/>
                <a:cs typeface="Nunito ExtraLight"/>
                <a:sym typeface="Nunito ExtraLight"/>
              </a:rPr>
              <a:t>/</a:t>
            </a:r>
            <a:r>
              <a:rPr lang="ko" sz="1700">
                <a:solidFill>
                  <a:srgbClr val="4040E8"/>
                </a:solidFill>
                <a:latin typeface="Fira Mono"/>
                <a:ea typeface="Fira Mono"/>
                <a:cs typeface="Fira Mono"/>
                <a:sym typeface="Fira Mono"/>
              </a:rPr>
              <a:t>disconnect</a:t>
            </a:r>
            <a:r>
              <a:rPr i="1" lang="ko" sz="1800">
                <a:solidFill>
                  <a:srgbClr val="4040E8"/>
                </a:solidFill>
                <a:latin typeface="Nunito ExtraLight"/>
                <a:ea typeface="Nunito ExtraLight"/>
                <a:cs typeface="Nunito ExtraLight"/>
                <a:sym typeface="Nunito ExtraLight"/>
              </a:rPr>
              <a:t> (en el ejemplo). Esto es normal.</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En producción, solo veremos una única llamada a </a:t>
            </a:r>
            <a:r>
              <a:rPr lang="ko" sz="1700">
                <a:solidFill>
                  <a:srgbClr val="4040E8"/>
                </a:solidFill>
                <a:latin typeface="Fira Mono"/>
                <a:ea typeface="Fira Mono"/>
                <a:cs typeface="Fira Mono"/>
                <a:sym typeface="Fira Mono"/>
              </a:rPr>
              <a:t>connect</a:t>
            </a:r>
            <a:r>
              <a:rPr i="1" lang="ko" sz="1800">
                <a:solidFill>
                  <a:srgbClr val="4040E8"/>
                </a:solidFill>
                <a:latin typeface="Nunito ExtraLight"/>
                <a:ea typeface="Nunito ExtraLight"/>
                <a:cs typeface="Nunito ExtraLight"/>
                <a:sym typeface="Nunito ExtraLight"/>
              </a:rPr>
              <a:t>.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Volver a montar componentes solo sucede en desarrollo para ayudar a encontrar Efectos que necesitan limpieza.</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Es posible desactivar el </a:t>
            </a:r>
            <a:r>
              <a:rPr b="1" i="1" lang="ko" sz="1800" u="sng">
                <a:solidFill>
                  <a:schemeClr val="hlink"/>
                </a:solidFill>
                <a:latin typeface="Nunito"/>
                <a:ea typeface="Nunito"/>
                <a:cs typeface="Nunito"/>
                <a:sym typeface="Nunito"/>
                <a:hlinkClick r:id="rId3"/>
              </a:rPr>
              <a:t>Modo Estricto</a:t>
            </a:r>
            <a:r>
              <a:rPr i="1" lang="ko" sz="1800">
                <a:solidFill>
                  <a:srgbClr val="4040E8"/>
                </a:solidFill>
                <a:latin typeface="Nunito ExtraLight"/>
                <a:ea typeface="Nunito ExtraLight"/>
                <a:cs typeface="Nunito ExtraLight"/>
                <a:sym typeface="Nunito ExtraLight"/>
              </a:rPr>
              <a:t> para optar por el comportamiento de producción, pero es recomendable dejarlo activado para encontrar errores más rápido.</a:t>
            </a:r>
            <a:endParaRPr i="1" sz="1800">
              <a:solidFill>
                <a:srgbClr val="4040E8"/>
              </a:solidFill>
              <a:latin typeface="Nunito ExtraLight"/>
              <a:ea typeface="Nunito ExtraLight"/>
              <a:cs typeface="Nunito ExtraLight"/>
              <a:sym typeface="Nunito ExtraLight"/>
            </a:endParaRPr>
          </a:p>
        </p:txBody>
      </p:sp>
      <p:sp>
        <p:nvSpPr>
          <p:cNvPr id="884" name="Google Shape;884;p120"/>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¿Cómo usamos </a:t>
            </a:r>
            <a:r>
              <a:rPr lang="ko" sz="2600">
                <a:solidFill>
                  <a:srgbClr val="4040E8"/>
                </a:solidFill>
                <a:latin typeface="Fira Mono"/>
                <a:ea typeface="Fira Mono"/>
                <a:cs typeface="Fira Mono"/>
                <a:sym typeface="Fira Mono"/>
              </a:rPr>
              <a:t>useEffect</a:t>
            </a:r>
            <a:r>
              <a:rPr i="1" lang="ko" sz="2600">
                <a:solidFill>
                  <a:srgbClr val="4040E8"/>
                </a:solidFill>
                <a:latin typeface="Nunito Black"/>
                <a:ea typeface="Nunito Black"/>
                <a:cs typeface="Nunito Black"/>
                <a:sym typeface="Nunito Black"/>
              </a:rPr>
              <a:t>?</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121"/>
          <p:cNvSpPr txBox="1"/>
          <p:nvPr/>
        </p:nvSpPr>
        <p:spPr>
          <a:xfrm>
            <a:off x="1380900" y="1273475"/>
            <a:ext cx="6580500" cy="346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i="1" lang="ko" sz="1800">
                <a:solidFill>
                  <a:srgbClr val="4040E8"/>
                </a:solidFill>
                <a:latin typeface="Nunito"/>
                <a:ea typeface="Nunito"/>
                <a:cs typeface="Nunito"/>
                <a:sym typeface="Nunito"/>
              </a:rPr>
              <a:t>Resultado final</a:t>
            </a:r>
            <a:endParaRPr i="1" sz="1800">
              <a:solidFill>
                <a:srgbClr val="4040E8"/>
              </a:solidFill>
              <a:latin typeface="Nunito ExtraLight"/>
              <a:ea typeface="Nunito ExtraLight"/>
              <a:cs typeface="Nunito ExtraLight"/>
              <a:sym typeface="Nunito ExtraLight"/>
            </a:endParaRPr>
          </a:p>
        </p:txBody>
      </p:sp>
      <p:sp>
        <p:nvSpPr>
          <p:cNvPr id="890" name="Google Shape;890;p121"/>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¿Cómo usamos </a:t>
            </a:r>
            <a:r>
              <a:rPr lang="ko" sz="2600">
                <a:solidFill>
                  <a:srgbClr val="4040E8"/>
                </a:solidFill>
                <a:latin typeface="Fira Mono"/>
                <a:ea typeface="Fira Mono"/>
                <a:cs typeface="Fira Mono"/>
                <a:sym typeface="Fira Mono"/>
              </a:rPr>
              <a:t>useEffect</a:t>
            </a:r>
            <a:r>
              <a:rPr i="1" lang="ko" sz="2600">
                <a:solidFill>
                  <a:srgbClr val="4040E8"/>
                </a:solidFill>
                <a:latin typeface="Nunito Black"/>
                <a:ea typeface="Nunito Black"/>
                <a:cs typeface="Nunito Black"/>
                <a:sym typeface="Nunito Black"/>
              </a:rPr>
              <a:t>?</a:t>
            </a:r>
            <a:endParaRPr i="1" sz="2600">
              <a:solidFill>
                <a:srgbClr val="4040E8"/>
              </a:solidFill>
              <a:latin typeface="Nunito Black"/>
              <a:ea typeface="Nunito Black"/>
              <a:cs typeface="Nunito Black"/>
              <a:sym typeface="Nunito Black"/>
            </a:endParaRPr>
          </a:p>
        </p:txBody>
      </p:sp>
      <p:pic>
        <p:nvPicPr>
          <p:cNvPr id="891" name="Google Shape;891;p121"/>
          <p:cNvPicPr preferRelativeResize="0"/>
          <p:nvPr/>
        </p:nvPicPr>
        <p:blipFill>
          <a:blip r:embed="rId3">
            <a:alphaModFix/>
          </a:blip>
          <a:stretch>
            <a:fillRect/>
          </a:stretch>
        </p:blipFill>
        <p:spPr>
          <a:xfrm>
            <a:off x="2279238" y="1619675"/>
            <a:ext cx="4585527" cy="3219026"/>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22"/>
          <p:cNvSpPr txBox="1"/>
          <p:nvPr/>
        </p:nvSpPr>
        <p:spPr>
          <a:xfrm>
            <a:off x="1380900" y="1273475"/>
            <a:ext cx="6580500" cy="623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Si nuestro Efecto realiza una petición de algo, la función de limpieza debe </a:t>
            </a:r>
            <a:r>
              <a:rPr b="1" i="1" lang="ko" sz="1800">
                <a:solidFill>
                  <a:srgbClr val="4040E8"/>
                </a:solidFill>
                <a:latin typeface="Nunito"/>
                <a:ea typeface="Nunito"/>
                <a:cs typeface="Nunito"/>
                <a:sym typeface="Nunito"/>
              </a:rPr>
              <a:t>cancelar</a:t>
            </a:r>
            <a:r>
              <a:rPr i="1" lang="ko" sz="1800">
                <a:solidFill>
                  <a:srgbClr val="4040E8"/>
                </a:solidFill>
                <a:latin typeface="Nunito ExtraLight"/>
                <a:ea typeface="Nunito ExtraLight"/>
                <a:cs typeface="Nunito ExtraLight"/>
                <a:sym typeface="Nunito ExtraLight"/>
              </a:rPr>
              <a:t> la petición o </a:t>
            </a:r>
            <a:r>
              <a:rPr b="1" i="1" lang="ko" sz="1800">
                <a:solidFill>
                  <a:srgbClr val="4040E8"/>
                </a:solidFill>
                <a:latin typeface="Nunito"/>
                <a:ea typeface="Nunito"/>
                <a:cs typeface="Nunito"/>
                <a:sym typeface="Nunito"/>
              </a:rPr>
              <a:t>ignorar</a:t>
            </a:r>
            <a:r>
              <a:rPr i="1" lang="ko" sz="1800">
                <a:solidFill>
                  <a:srgbClr val="4040E8"/>
                </a:solidFill>
                <a:latin typeface="Nunito ExtraLight"/>
                <a:ea typeface="Nunito ExtraLight"/>
                <a:cs typeface="Nunito ExtraLight"/>
                <a:sym typeface="Nunito ExtraLight"/>
              </a:rPr>
              <a:t> su resultado:</a:t>
            </a:r>
            <a:endParaRPr i="1" sz="1800">
              <a:solidFill>
                <a:srgbClr val="4040E8"/>
              </a:solidFill>
              <a:latin typeface="Nunito ExtraLight"/>
              <a:ea typeface="Nunito ExtraLight"/>
              <a:cs typeface="Nunito ExtraLight"/>
              <a:sym typeface="Nunito ExtraLight"/>
            </a:endParaRPr>
          </a:p>
        </p:txBody>
      </p:sp>
      <p:sp>
        <p:nvSpPr>
          <p:cNvPr id="897" name="Google Shape;897;p122"/>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Pidiendo datos con </a:t>
            </a:r>
            <a:r>
              <a:rPr lang="ko" sz="2600">
                <a:solidFill>
                  <a:srgbClr val="4040E8"/>
                </a:solidFill>
                <a:latin typeface="Fira Mono"/>
                <a:ea typeface="Fira Mono"/>
                <a:cs typeface="Fira Mono"/>
                <a:sym typeface="Fira Mono"/>
              </a:rPr>
              <a:t>useEffect</a:t>
            </a:r>
            <a:endParaRPr i="1" sz="2600">
              <a:solidFill>
                <a:srgbClr val="4040E8"/>
              </a:solidFill>
              <a:latin typeface="Nunito Black"/>
              <a:ea typeface="Nunito Black"/>
              <a:cs typeface="Nunito Black"/>
              <a:sym typeface="Nunito Black"/>
            </a:endParaRPr>
          </a:p>
        </p:txBody>
      </p:sp>
      <p:pic>
        <p:nvPicPr>
          <p:cNvPr id="898" name="Google Shape;898;p122"/>
          <p:cNvPicPr preferRelativeResize="0"/>
          <p:nvPr/>
        </p:nvPicPr>
        <p:blipFill>
          <a:blip r:embed="rId3">
            <a:alphaModFix/>
          </a:blip>
          <a:stretch>
            <a:fillRect/>
          </a:stretch>
        </p:blipFill>
        <p:spPr>
          <a:xfrm>
            <a:off x="2379200" y="1540250"/>
            <a:ext cx="3970799" cy="3779874"/>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23"/>
          <p:cNvSpPr txBox="1"/>
          <p:nvPr/>
        </p:nvSpPr>
        <p:spPr>
          <a:xfrm>
            <a:off x="1380900" y="1356025"/>
            <a:ext cx="6651900" cy="28398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Dado que no podemos “cancelar” una petición que ya ocurrió, la función de limpieza debería garantizar que la búsqueda que ya no es relevante no siga afectando a nuestra aplicación.</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Si el </a:t>
            </a:r>
            <a:r>
              <a:rPr lang="ko" sz="1700">
                <a:solidFill>
                  <a:srgbClr val="4040E8"/>
                </a:solidFill>
                <a:latin typeface="Fira Mono"/>
                <a:ea typeface="Fira Mono"/>
                <a:cs typeface="Fira Mono"/>
                <a:sym typeface="Fira Mono"/>
              </a:rPr>
              <a:t>userId</a:t>
            </a:r>
            <a:r>
              <a:rPr i="1" lang="ko" sz="1800">
                <a:solidFill>
                  <a:srgbClr val="4040E8"/>
                </a:solidFill>
                <a:latin typeface="Nunito ExtraLight"/>
                <a:ea typeface="Nunito ExtraLight"/>
                <a:cs typeface="Nunito ExtraLight"/>
                <a:sym typeface="Nunito ExtraLight"/>
              </a:rPr>
              <a:t> cambia de 'Martina' a 'José', la limpieza garantiza que la función de 'Martina' sea ignorada incluso si llega después de la de 'José'.</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De nuevo, en el modo de desarrollo veremos dos solicitudes en la pestaña de Red, no hay nada de malo en eso. </a:t>
            </a:r>
            <a:endParaRPr i="1" sz="1800">
              <a:solidFill>
                <a:srgbClr val="4040E8"/>
              </a:solidFill>
              <a:latin typeface="Nunito ExtraLight"/>
              <a:ea typeface="Nunito ExtraLight"/>
              <a:cs typeface="Nunito ExtraLight"/>
              <a:sym typeface="Nunito ExtraLight"/>
            </a:endParaRPr>
          </a:p>
        </p:txBody>
      </p:sp>
      <p:sp>
        <p:nvSpPr>
          <p:cNvPr id="904" name="Google Shape;904;p123"/>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Pidiendo datos con </a:t>
            </a:r>
            <a:r>
              <a:rPr lang="ko" sz="2600">
                <a:solidFill>
                  <a:srgbClr val="4040E8"/>
                </a:solidFill>
                <a:latin typeface="Fira Mono"/>
                <a:ea typeface="Fira Mono"/>
                <a:cs typeface="Fira Mono"/>
                <a:sym typeface="Fira Mono"/>
              </a:rPr>
              <a:t>useEffect</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124"/>
          <p:cNvSpPr txBox="1"/>
          <p:nvPr/>
        </p:nvSpPr>
        <p:spPr>
          <a:xfrm>
            <a:off x="1380900" y="1356025"/>
            <a:ext cx="6651900" cy="28398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Con el enfoque anterior, el primer Efecto se limpiará inmediatamente, por lo que su copia de la variable </a:t>
            </a:r>
            <a:r>
              <a:rPr lang="ko" sz="1700">
                <a:solidFill>
                  <a:srgbClr val="4040E8"/>
                </a:solidFill>
                <a:latin typeface="Fira Mono"/>
                <a:ea typeface="Fira Mono"/>
                <a:cs typeface="Fira Mono"/>
                <a:sym typeface="Fira Mono"/>
              </a:rPr>
              <a:t>ignore</a:t>
            </a:r>
            <a:r>
              <a:rPr i="1" lang="ko" sz="1800">
                <a:solidFill>
                  <a:srgbClr val="4040E8"/>
                </a:solidFill>
                <a:latin typeface="Nunito ExtraLight"/>
                <a:ea typeface="Nunito ExtraLight"/>
                <a:cs typeface="Nunito ExtraLight"/>
                <a:sym typeface="Nunito ExtraLight"/>
              </a:rPr>
              <a:t> se establecerá en </a:t>
            </a:r>
            <a:r>
              <a:rPr lang="ko" sz="1700">
                <a:solidFill>
                  <a:srgbClr val="4040E8"/>
                </a:solidFill>
                <a:latin typeface="Fira Mono"/>
                <a:ea typeface="Fira Mono"/>
                <a:cs typeface="Fira Mono"/>
                <a:sym typeface="Fira Mono"/>
              </a:rPr>
              <a:t>true</a:t>
            </a:r>
            <a:r>
              <a:rPr i="1" lang="ko" sz="1800">
                <a:solidFill>
                  <a:srgbClr val="4040E8"/>
                </a:solidFill>
                <a:latin typeface="Nunito ExtraLight"/>
                <a:ea typeface="Nunito ExtraLight"/>
                <a:cs typeface="Nunito ExtraLight"/>
                <a:sym typeface="Nunito ExtraLight"/>
              </a:rPr>
              <a:t>.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Entonces, aunque haya una solicitud adicional, no afectará al estado gracias a la verificación </a:t>
            </a:r>
            <a:r>
              <a:rPr lang="ko" sz="1700">
                <a:solidFill>
                  <a:srgbClr val="4040E8"/>
                </a:solidFill>
                <a:latin typeface="Fira Mono"/>
                <a:ea typeface="Fira Mono"/>
                <a:cs typeface="Fira Mono"/>
                <a:sym typeface="Fira Mono"/>
              </a:rPr>
              <a:t>if (!ignore)</a:t>
            </a:r>
            <a:r>
              <a:rPr i="1" lang="ko" sz="1800">
                <a:solidFill>
                  <a:srgbClr val="4040E8"/>
                </a:solidFill>
                <a:latin typeface="Nunito ExtraLight"/>
                <a:ea typeface="Nunito ExtraLight"/>
                <a:cs typeface="Nunito ExtraLight"/>
                <a:sym typeface="Nunito ExtraLight"/>
              </a:rPr>
              <a:t>.</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En el modo producción, solo habrá una solicitud. Si la segunda solicitud en desarrollo molesta, el mejor enfoque es utilizar una solución que deduplique las solicitudes y almacene en caché sus respuestas entre componentes.</a:t>
            </a:r>
            <a:endParaRPr i="1" sz="1800">
              <a:solidFill>
                <a:srgbClr val="4040E8"/>
              </a:solidFill>
              <a:latin typeface="Nunito ExtraLight"/>
              <a:ea typeface="Nunito ExtraLight"/>
              <a:cs typeface="Nunito ExtraLight"/>
              <a:sym typeface="Nunito ExtraLight"/>
            </a:endParaRPr>
          </a:p>
        </p:txBody>
      </p:sp>
      <p:sp>
        <p:nvSpPr>
          <p:cNvPr id="910" name="Google Shape;910;p124"/>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Pidiendo datos con </a:t>
            </a:r>
            <a:r>
              <a:rPr lang="ko" sz="2600">
                <a:solidFill>
                  <a:srgbClr val="4040E8"/>
                </a:solidFill>
                <a:latin typeface="Fira Mono"/>
                <a:ea typeface="Fira Mono"/>
                <a:cs typeface="Fira Mono"/>
                <a:sym typeface="Fira Mono"/>
              </a:rPr>
              <a:t>useEffect</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125"/>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Pidiendo datos con </a:t>
            </a:r>
            <a:r>
              <a:rPr lang="ko" sz="2600">
                <a:solidFill>
                  <a:srgbClr val="4040E8"/>
                </a:solidFill>
                <a:latin typeface="Fira Mono"/>
                <a:ea typeface="Fira Mono"/>
                <a:cs typeface="Fira Mono"/>
                <a:sym typeface="Fira Mono"/>
              </a:rPr>
              <a:t>useEffect</a:t>
            </a:r>
            <a:endParaRPr i="1" sz="2600">
              <a:solidFill>
                <a:srgbClr val="4040E8"/>
              </a:solidFill>
              <a:latin typeface="Nunito Black"/>
              <a:ea typeface="Nunito Black"/>
              <a:cs typeface="Nunito Black"/>
              <a:sym typeface="Nunito Black"/>
            </a:endParaRPr>
          </a:p>
        </p:txBody>
      </p:sp>
      <p:pic>
        <p:nvPicPr>
          <p:cNvPr id="916" name="Google Shape;916;p125"/>
          <p:cNvPicPr preferRelativeResize="0"/>
          <p:nvPr/>
        </p:nvPicPr>
        <p:blipFill>
          <a:blip r:embed="rId3">
            <a:alphaModFix/>
          </a:blip>
          <a:stretch>
            <a:fillRect/>
          </a:stretch>
        </p:blipFill>
        <p:spPr>
          <a:xfrm>
            <a:off x="1557416" y="1051200"/>
            <a:ext cx="6029169" cy="4251049"/>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126"/>
          <p:cNvSpPr txBox="1"/>
          <p:nvPr/>
        </p:nvSpPr>
        <p:spPr>
          <a:xfrm>
            <a:off x="1380900" y="1356025"/>
            <a:ext cx="6651900" cy="31170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Escribir llamadas </a:t>
            </a:r>
            <a:r>
              <a:rPr lang="ko" sz="1700">
                <a:solidFill>
                  <a:srgbClr val="4040E8"/>
                </a:solidFill>
                <a:latin typeface="Fira Mono"/>
                <a:ea typeface="Fira Mono"/>
                <a:cs typeface="Fira Mono"/>
                <a:sym typeface="Fira Mono"/>
              </a:rPr>
              <a:t>fetch</a:t>
            </a:r>
            <a:r>
              <a:rPr i="1" lang="ko" sz="1800">
                <a:solidFill>
                  <a:srgbClr val="4040E8"/>
                </a:solidFill>
                <a:latin typeface="Nunito ExtraLight"/>
                <a:ea typeface="Nunito ExtraLight"/>
                <a:cs typeface="Nunito ExtraLight"/>
                <a:sym typeface="Nunito ExtraLight"/>
              </a:rPr>
              <a:t> dentro de Efectos es una forma popular de obtener datos pero es un enfoque muy manual y tiene importantes desventajas:</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342900" lvl="0" marL="457200" rtl="0" algn="l">
              <a:spcBef>
                <a:spcPts val="0"/>
              </a:spcBef>
              <a:spcAft>
                <a:spcPts val="0"/>
              </a:spcAft>
              <a:buClr>
                <a:srgbClr val="4040E8"/>
              </a:buClr>
              <a:buSzPts val="1800"/>
              <a:buFont typeface="Nunito ExtraLight"/>
              <a:buChar char="●"/>
            </a:pPr>
            <a:r>
              <a:rPr i="1" lang="ko" sz="1800">
                <a:solidFill>
                  <a:srgbClr val="4040E8"/>
                </a:solidFill>
                <a:latin typeface="Nunito ExtraLight"/>
                <a:ea typeface="Nunito ExtraLight"/>
                <a:cs typeface="Nunito ExtraLight"/>
                <a:sym typeface="Nunito ExtraLight"/>
              </a:rPr>
              <a:t>Los Efectos no se ejecutan en el servidor.</a:t>
            </a:r>
            <a:endParaRPr i="1" sz="1800">
              <a:solidFill>
                <a:srgbClr val="4040E8"/>
              </a:solidFill>
              <a:latin typeface="Nunito ExtraLight"/>
              <a:ea typeface="Nunito ExtraLight"/>
              <a:cs typeface="Nunito ExtraLight"/>
              <a:sym typeface="Nunito ExtraLight"/>
            </a:endParaRPr>
          </a:p>
          <a:p>
            <a:pPr indent="-342900" lvl="0" marL="457200" rtl="0" algn="l">
              <a:spcBef>
                <a:spcPts val="0"/>
              </a:spcBef>
              <a:spcAft>
                <a:spcPts val="0"/>
              </a:spcAft>
              <a:buClr>
                <a:srgbClr val="4040E8"/>
              </a:buClr>
              <a:buSzPts val="1800"/>
              <a:buFont typeface="Nunito ExtraLight"/>
              <a:buChar char="●"/>
            </a:pPr>
            <a:r>
              <a:rPr i="1" lang="ko" sz="1800">
                <a:solidFill>
                  <a:srgbClr val="4040E8"/>
                </a:solidFill>
                <a:latin typeface="Nunito ExtraLight"/>
                <a:ea typeface="Nunito ExtraLight"/>
                <a:cs typeface="Nunito ExtraLight"/>
                <a:sym typeface="Nunito ExtraLight"/>
              </a:rPr>
              <a:t>La obtención de datos directamente en Efectos facilita la creación de “cascadas de red”</a:t>
            </a:r>
            <a:endParaRPr i="1" sz="1800">
              <a:solidFill>
                <a:srgbClr val="4040E8"/>
              </a:solidFill>
              <a:latin typeface="Nunito ExtraLight"/>
              <a:ea typeface="Nunito ExtraLight"/>
              <a:cs typeface="Nunito ExtraLight"/>
              <a:sym typeface="Nunito ExtraLight"/>
            </a:endParaRPr>
          </a:p>
          <a:p>
            <a:pPr indent="-342900" lvl="0" marL="457200" rtl="0" algn="l">
              <a:spcBef>
                <a:spcPts val="0"/>
              </a:spcBef>
              <a:spcAft>
                <a:spcPts val="0"/>
              </a:spcAft>
              <a:buClr>
                <a:srgbClr val="4040E8"/>
              </a:buClr>
              <a:buSzPts val="1800"/>
              <a:buFont typeface="Nunito ExtraLight"/>
              <a:buChar char="●"/>
            </a:pPr>
            <a:r>
              <a:rPr i="1" lang="ko" sz="1800">
                <a:solidFill>
                  <a:srgbClr val="4040E8"/>
                </a:solidFill>
                <a:latin typeface="Nunito ExtraLight"/>
                <a:ea typeface="Nunito ExtraLight"/>
                <a:cs typeface="Nunito ExtraLight"/>
                <a:sym typeface="Nunito ExtraLight"/>
              </a:rPr>
              <a:t>La obtención de datos directamente en Efectos suele significar que no se precargan ni se almacenan en caché los datos.</a:t>
            </a:r>
            <a:endParaRPr i="1" sz="1800">
              <a:solidFill>
                <a:srgbClr val="4040E8"/>
              </a:solidFill>
              <a:latin typeface="Nunito ExtraLight"/>
              <a:ea typeface="Nunito ExtraLight"/>
              <a:cs typeface="Nunito ExtraLight"/>
              <a:sym typeface="Nunito ExtraLight"/>
            </a:endParaRPr>
          </a:p>
          <a:p>
            <a:pPr indent="-342900" lvl="0" marL="457200" rtl="0" algn="l">
              <a:spcBef>
                <a:spcPts val="0"/>
              </a:spcBef>
              <a:spcAft>
                <a:spcPts val="0"/>
              </a:spcAft>
              <a:buClr>
                <a:srgbClr val="4040E8"/>
              </a:buClr>
              <a:buSzPts val="1800"/>
              <a:buFont typeface="Nunito ExtraLight"/>
              <a:buChar char="●"/>
            </a:pPr>
            <a:r>
              <a:rPr i="1" lang="ko" sz="1800">
                <a:solidFill>
                  <a:srgbClr val="4040E8"/>
                </a:solidFill>
                <a:latin typeface="Nunito ExtraLight"/>
                <a:ea typeface="Nunito ExtraLight"/>
                <a:cs typeface="Nunito ExtraLight"/>
                <a:sym typeface="Nunito ExtraLight"/>
              </a:rPr>
              <a:t>No es muy ergonómico.</a:t>
            </a:r>
            <a:endParaRPr i="1" sz="1800">
              <a:solidFill>
                <a:srgbClr val="4040E8"/>
              </a:solidFill>
              <a:latin typeface="Nunito ExtraLight"/>
              <a:ea typeface="Nunito ExtraLight"/>
              <a:cs typeface="Nunito ExtraLight"/>
              <a:sym typeface="Nunito ExtraLight"/>
            </a:endParaRPr>
          </a:p>
        </p:txBody>
      </p:sp>
      <p:sp>
        <p:nvSpPr>
          <p:cNvPr id="922" name="Google Shape;922;p126"/>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Pidiendo datos con </a:t>
            </a:r>
            <a:r>
              <a:rPr lang="ko" sz="2600">
                <a:solidFill>
                  <a:srgbClr val="4040E8"/>
                </a:solidFill>
                <a:latin typeface="Fira Mono"/>
                <a:ea typeface="Fira Mono"/>
                <a:cs typeface="Fira Mono"/>
                <a:sym typeface="Fira Mono"/>
              </a:rPr>
              <a:t>useEffect</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127"/>
          <p:cNvSpPr txBox="1"/>
          <p:nvPr/>
        </p:nvSpPr>
        <p:spPr>
          <a:xfrm>
            <a:off x="1380900" y="1356025"/>
            <a:ext cx="6651900" cy="22857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i="1" lang="ko" sz="1800">
                <a:solidFill>
                  <a:srgbClr val="4040E8"/>
                </a:solidFill>
                <a:latin typeface="Nunito"/>
                <a:ea typeface="Nunito"/>
                <a:cs typeface="Nunito"/>
                <a:sym typeface="Nunito"/>
              </a:rPr>
              <a:t>Los Efectos no se ejecutan en el servidor</a:t>
            </a:r>
            <a:endParaRPr b="1" i="1" sz="1800">
              <a:solidFill>
                <a:srgbClr val="4040E8"/>
              </a:solidFill>
              <a:latin typeface="Nunito"/>
              <a:ea typeface="Nunito"/>
              <a:cs typeface="Nunito"/>
              <a:sym typeface="Nunito"/>
            </a:endParaRPr>
          </a:p>
          <a:p>
            <a:pPr indent="0" lvl="0" marL="0" rtl="0" algn="l">
              <a:spcBef>
                <a:spcPts val="0"/>
              </a:spcBef>
              <a:spcAft>
                <a:spcPts val="0"/>
              </a:spcAft>
              <a:buNone/>
            </a:pPr>
            <a:r>
              <a:t/>
            </a:r>
            <a:endParaRPr b="1" i="1" sz="1800">
              <a:solidFill>
                <a:srgbClr val="4040E8"/>
              </a:solidFill>
              <a:latin typeface="Nunito"/>
              <a:ea typeface="Nunito"/>
              <a:cs typeface="Nunito"/>
              <a:sym typeface="Nunito"/>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Las peticiones deberán realizarse del lado del cliente una vez que la app ha sido cargada.</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El cliente deberá descargar todo el código JS, renderizar la app para darse cuenta que necesita solicitar datos para poder visualizarlos.</a:t>
            </a:r>
            <a:endParaRPr i="1" sz="1800">
              <a:solidFill>
                <a:srgbClr val="4040E8"/>
              </a:solidFill>
              <a:latin typeface="Nunito ExtraLight"/>
              <a:ea typeface="Nunito ExtraLight"/>
              <a:cs typeface="Nunito ExtraLight"/>
              <a:sym typeface="Nunito ExtraLight"/>
            </a:endParaRPr>
          </a:p>
        </p:txBody>
      </p:sp>
      <p:sp>
        <p:nvSpPr>
          <p:cNvPr id="928" name="Google Shape;928;p127"/>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Pidiendo datos con </a:t>
            </a:r>
            <a:r>
              <a:rPr lang="ko" sz="2600">
                <a:solidFill>
                  <a:srgbClr val="4040E8"/>
                </a:solidFill>
                <a:latin typeface="Fira Mono"/>
                <a:ea typeface="Fira Mono"/>
                <a:cs typeface="Fira Mono"/>
                <a:sym typeface="Fira Mono"/>
              </a:rPr>
              <a:t>useEffect</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128"/>
          <p:cNvSpPr txBox="1"/>
          <p:nvPr/>
        </p:nvSpPr>
        <p:spPr>
          <a:xfrm>
            <a:off x="1380900" y="1356025"/>
            <a:ext cx="6651900" cy="22857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i="1" lang="ko" sz="1800">
                <a:solidFill>
                  <a:srgbClr val="4040E8"/>
                </a:solidFill>
                <a:latin typeface="Nunito"/>
                <a:ea typeface="Nunito"/>
                <a:cs typeface="Nunito"/>
                <a:sym typeface="Nunito"/>
              </a:rPr>
              <a:t>La obtención de datos directamente en Efectos facilita la creación de “cascadas de red”</a:t>
            </a:r>
            <a:endParaRPr b="1" i="1" sz="1800">
              <a:solidFill>
                <a:srgbClr val="4040E8"/>
              </a:solidFill>
              <a:latin typeface="Nunito"/>
              <a:ea typeface="Nunito"/>
              <a:cs typeface="Nunito"/>
              <a:sym typeface="Nunito"/>
            </a:endParaRPr>
          </a:p>
          <a:p>
            <a:pPr indent="0" lvl="0" marL="0" rtl="0" algn="l">
              <a:spcBef>
                <a:spcPts val="0"/>
              </a:spcBef>
              <a:spcAft>
                <a:spcPts val="0"/>
              </a:spcAft>
              <a:buNone/>
            </a:pPr>
            <a:r>
              <a:t/>
            </a:r>
            <a:endParaRPr b="1" i="1" sz="1800">
              <a:solidFill>
                <a:srgbClr val="4040E8"/>
              </a:solidFill>
              <a:latin typeface="Nunito"/>
              <a:ea typeface="Nunito"/>
              <a:cs typeface="Nunito"/>
              <a:sym typeface="Nunito"/>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Los componentes padre obtendrán algunos datos de la red, luego se renderizan los componentes hijos, y ellos hacen lo mismo.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Si la red no es muy rápida, este proceso secuencial es mucho más lento que obtener todos los datos en paralelo de una sola vez.</a:t>
            </a:r>
            <a:endParaRPr i="1" sz="1800">
              <a:solidFill>
                <a:srgbClr val="4040E8"/>
              </a:solidFill>
              <a:latin typeface="Nunito ExtraLight"/>
              <a:ea typeface="Nunito ExtraLight"/>
              <a:cs typeface="Nunito ExtraLight"/>
              <a:sym typeface="Nunito ExtraLight"/>
            </a:endParaRPr>
          </a:p>
        </p:txBody>
      </p:sp>
      <p:sp>
        <p:nvSpPr>
          <p:cNvPr id="934" name="Google Shape;934;p128"/>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Pidiendo datos con </a:t>
            </a:r>
            <a:r>
              <a:rPr lang="ko" sz="2600">
                <a:solidFill>
                  <a:srgbClr val="4040E8"/>
                </a:solidFill>
                <a:latin typeface="Fira Mono"/>
                <a:ea typeface="Fira Mono"/>
                <a:cs typeface="Fira Mono"/>
                <a:sym typeface="Fira Mono"/>
              </a:rPr>
              <a:t>useEffect</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129"/>
          <p:cNvSpPr txBox="1"/>
          <p:nvPr/>
        </p:nvSpPr>
        <p:spPr>
          <a:xfrm>
            <a:off x="1380900" y="1356025"/>
            <a:ext cx="6651900" cy="20088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i="1" lang="ko" sz="1800">
                <a:solidFill>
                  <a:srgbClr val="4040E8"/>
                </a:solidFill>
                <a:latin typeface="Nunito"/>
                <a:ea typeface="Nunito"/>
                <a:cs typeface="Nunito"/>
                <a:sym typeface="Nunito"/>
              </a:rPr>
              <a:t>La obtención de datos directamente en Efectos suele significar que no se precargan ni se almacenan en caché los datos.</a:t>
            </a:r>
            <a:endParaRPr b="1" i="1" sz="1800">
              <a:solidFill>
                <a:srgbClr val="4040E8"/>
              </a:solidFill>
              <a:latin typeface="Nunito"/>
              <a:ea typeface="Nunito"/>
              <a:cs typeface="Nunito"/>
              <a:sym typeface="Nunito"/>
            </a:endParaRPr>
          </a:p>
          <a:p>
            <a:pPr indent="0" lvl="0" marL="0" rtl="0" algn="l">
              <a:spcBef>
                <a:spcPts val="0"/>
              </a:spcBef>
              <a:spcAft>
                <a:spcPts val="0"/>
              </a:spcAft>
              <a:buNone/>
            </a:pPr>
            <a:r>
              <a:t/>
            </a:r>
            <a:endParaRPr b="1" i="1" sz="1800">
              <a:solidFill>
                <a:srgbClr val="4040E8"/>
              </a:solidFill>
              <a:latin typeface="Nunito"/>
              <a:ea typeface="Nunito"/>
              <a:cs typeface="Nunito"/>
              <a:sym typeface="Nunito"/>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Si un componente se desmonta y se vuelve a montar, deberá solicitar los datos nuevamente.</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p:txBody>
      </p:sp>
      <p:sp>
        <p:nvSpPr>
          <p:cNvPr id="940" name="Google Shape;940;p129"/>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Pidiendo datos con </a:t>
            </a:r>
            <a:r>
              <a:rPr lang="ko" sz="2600">
                <a:solidFill>
                  <a:srgbClr val="4040E8"/>
                </a:solidFill>
                <a:latin typeface="Fira Mono"/>
                <a:ea typeface="Fira Mono"/>
                <a:cs typeface="Fira Mono"/>
                <a:sym typeface="Fira Mono"/>
              </a:rPr>
              <a:t>useEffect</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9"/>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Escribiendo JSX</a:t>
            </a:r>
            <a:endParaRPr i="1" sz="2600">
              <a:solidFill>
                <a:srgbClr val="4040E8"/>
              </a:solidFill>
              <a:latin typeface="Nunito Black"/>
              <a:ea typeface="Nunito Black"/>
              <a:cs typeface="Nunito Black"/>
              <a:sym typeface="Nunito Black"/>
            </a:endParaRPr>
          </a:p>
        </p:txBody>
      </p:sp>
      <p:sp>
        <p:nvSpPr>
          <p:cNvPr id="409" name="Google Shape;409;p49"/>
          <p:cNvSpPr txBox="1"/>
          <p:nvPr/>
        </p:nvSpPr>
        <p:spPr>
          <a:xfrm>
            <a:off x="1347125" y="1552050"/>
            <a:ext cx="6666900" cy="22857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La </a:t>
            </a:r>
            <a:r>
              <a:rPr i="1" lang="ko" sz="1800">
                <a:solidFill>
                  <a:srgbClr val="4040E8"/>
                </a:solidFill>
                <a:latin typeface="Nunito ExtraLight"/>
                <a:ea typeface="Nunito ExtraLight"/>
                <a:cs typeface="Nunito ExtraLight"/>
                <a:sym typeface="Nunito ExtraLight"/>
              </a:rPr>
              <a:t>sintaxis</a:t>
            </a:r>
            <a:r>
              <a:rPr i="1" lang="ko" sz="1800">
                <a:solidFill>
                  <a:srgbClr val="4040E8"/>
                </a:solidFill>
                <a:latin typeface="Nunito ExtraLight"/>
                <a:ea typeface="Nunito ExtraLight"/>
                <a:cs typeface="Nunito ExtraLight"/>
                <a:sym typeface="Nunito ExtraLight"/>
              </a:rPr>
              <a:t> anterior se llama </a:t>
            </a:r>
            <a:r>
              <a:rPr b="1" i="1" lang="ko" sz="1800">
                <a:solidFill>
                  <a:srgbClr val="4040E8"/>
                </a:solidFill>
                <a:latin typeface="Nunito"/>
                <a:ea typeface="Nunito"/>
                <a:cs typeface="Nunito"/>
                <a:sym typeface="Nunito"/>
              </a:rPr>
              <a:t>JSX</a:t>
            </a:r>
            <a:r>
              <a:rPr i="1" lang="ko" sz="1800">
                <a:solidFill>
                  <a:srgbClr val="4040E8"/>
                </a:solidFill>
                <a:latin typeface="Nunito ExtraLight"/>
                <a:ea typeface="Nunito ExtraLight"/>
                <a:cs typeface="Nunito ExtraLight"/>
                <a:sym typeface="Nunito ExtraLight"/>
              </a:rPr>
              <a:t> y es más estricto que HTML.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Por ejemplo, debemos cerrar tags como </a:t>
            </a:r>
            <a:r>
              <a:rPr lang="ko" sz="1500">
                <a:solidFill>
                  <a:srgbClr val="4040E8"/>
                </a:solidFill>
                <a:latin typeface="Fira Mono"/>
                <a:ea typeface="Fira Mono"/>
                <a:cs typeface="Fira Mono"/>
                <a:sym typeface="Fira Mono"/>
              </a:rPr>
              <a:t>&lt;br /&gt;</a:t>
            </a:r>
            <a:r>
              <a:rPr i="1" lang="ko" sz="1800">
                <a:solidFill>
                  <a:srgbClr val="4040E8"/>
                </a:solidFill>
                <a:latin typeface="Nunito ExtraLight"/>
                <a:ea typeface="Nunito ExtraLight"/>
                <a:cs typeface="Nunito ExtraLight"/>
                <a:sym typeface="Nunito ExtraLight"/>
              </a:rPr>
              <a:t>.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Además, nuestros componentes no pueden devolver múltiples tags JSX. En ese caso podemos envolver o agrupar esos tags mediante un tag compartido como:</a:t>
            </a:r>
            <a:endParaRPr i="1" sz="1800">
              <a:solidFill>
                <a:srgbClr val="4040E8"/>
              </a:solidFill>
              <a:latin typeface="Nunito ExtraLight"/>
              <a:ea typeface="Nunito ExtraLight"/>
              <a:cs typeface="Nunito ExtraLight"/>
              <a:sym typeface="Nunito ExtraLight"/>
            </a:endParaRPr>
          </a:p>
          <a:p>
            <a:pPr indent="-317500" lvl="0" marL="457200" rtl="0" algn="l">
              <a:spcBef>
                <a:spcPts val="0"/>
              </a:spcBef>
              <a:spcAft>
                <a:spcPts val="0"/>
              </a:spcAft>
              <a:buClr>
                <a:srgbClr val="4040E8"/>
              </a:buClr>
              <a:buSzPts val="1400"/>
              <a:buFont typeface="Poppins"/>
              <a:buChar char="●"/>
            </a:pPr>
            <a:r>
              <a:rPr i="1" lang="ko" sz="1800">
                <a:solidFill>
                  <a:srgbClr val="4040E8"/>
                </a:solidFill>
                <a:latin typeface="Nunito ExtraLight"/>
                <a:ea typeface="Nunito ExtraLight"/>
                <a:cs typeface="Nunito ExtraLight"/>
                <a:sym typeface="Nunito ExtraLight"/>
              </a:rPr>
              <a:t> </a:t>
            </a:r>
            <a:r>
              <a:rPr lang="ko" sz="1600">
                <a:solidFill>
                  <a:srgbClr val="4040E8"/>
                </a:solidFill>
                <a:latin typeface="Fira Mono"/>
                <a:ea typeface="Fira Mono"/>
                <a:cs typeface="Fira Mono"/>
                <a:sym typeface="Fira Mono"/>
              </a:rPr>
              <a:t>&lt;div&gt; &lt;/div&gt;</a:t>
            </a:r>
            <a:r>
              <a:rPr i="1" lang="ko" sz="1800">
                <a:solidFill>
                  <a:srgbClr val="4040E8"/>
                </a:solidFill>
                <a:latin typeface="Nunito ExtraLight"/>
                <a:ea typeface="Nunito ExtraLight"/>
                <a:cs typeface="Nunito ExtraLight"/>
                <a:sym typeface="Nunito ExtraLight"/>
              </a:rPr>
              <a:t> </a:t>
            </a:r>
            <a:endParaRPr i="1" sz="1800">
              <a:solidFill>
                <a:srgbClr val="4040E8"/>
              </a:solidFill>
              <a:latin typeface="Nunito ExtraLight"/>
              <a:ea typeface="Nunito ExtraLight"/>
              <a:cs typeface="Nunito ExtraLight"/>
              <a:sym typeface="Nunito ExtraLight"/>
            </a:endParaRPr>
          </a:p>
          <a:p>
            <a:pPr indent="-317500" lvl="0" marL="457200" rtl="0" algn="l">
              <a:spcBef>
                <a:spcPts val="0"/>
              </a:spcBef>
              <a:spcAft>
                <a:spcPts val="0"/>
              </a:spcAft>
              <a:buClr>
                <a:srgbClr val="4040E8"/>
              </a:buClr>
              <a:buSzPts val="1400"/>
              <a:buFont typeface="Poppins"/>
              <a:buChar char="●"/>
            </a:pPr>
            <a:r>
              <a:rPr i="1" lang="ko" sz="1800">
                <a:solidFill>
                  <a:srgbClr val="4040E8"/>
                </a:solidFill>
                <a:latin typeface="Nunito ExtraLight"/>
                <a:ea typeface="Nunito ExtraLight"/>
                <a:cs typeface="Nunito ExtraLight"/>
                <a:sym typeface="Nunito ExtraLight"/>
              </a:rPr>
              <a:t>Un tag “vacío” o </a:t>
            </a:r>
            <a:r>
              <a:rPr b="1" i="1" lang="ko" sz="1800" u="sng">
                <a:solidFill>
                  <a:schemeClr val="hlink"/>
                </a:solidFill>
                <a:latin typeface="Nunito"/>
                <a:ea typeface="Nunito"/>
                <a:cs typeface="Nunito"/>
                <a:sym typeface="Nunito"/>
                <a:hlinkClick r:id="rId3"/>
              </a:rPr>
              <a:t>Fragment</a:t>
            </a:r>
            <a:r>
              <a:rPr lang="ko" sz="1700">
                <a:solidFill>
                  <a:srgbClr val="4040E8"/>
                </a:solidFill>
                <a:latin typeface="Fira Mono"/>
                <a:ea typeface="Fira Mono"/>
                <a:cs typeface="Fira Mono"/>
                <a:sym typeface="Fira Mono"/>
              </a:rPr>
              <a:t>: &lt;&gt; &lt;/&gt;</a:t>
            </a:r>
            <a:endParaRPr i="1" sz="1800">
              <a:solidFill>
                <a:srgbClr val="4040E8"/>
              </a:solidFill>
              <a:latin typeface="Nunito ExtraLight"/>
              <a:ea typeface="Nunito ExtraLight"/>
              <a:cs typeface="Nunito ExtraLight"/>
              <a:sym typeface="Nunito ExtraLight"/>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30"/>
          <p:cNvSpPr txBox="1"/>
          <p:nvPr/>
        </p:nvSpPr>
        <p:spPr>
          <a:xfrm>
            <a:off x="1380900" y="1356025"/>
            <a:ext cx="6651900" cy="11775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i="1" lang="ko" sz="1800">
                <a:solidFill>
                  <a:srgbClr val="4040E8"/>
                </a:solidFill>
                <a:latin typeface="Nunito"/>
                <a:ea typeface="Nunito"/>
                <a:cs typeface="Nunito"/>
                <a:sym typeface="Nunito"/>
              </a:rPr>
              <a:t>No es muy ergonómico</a:t>
            </a:r>
            <a:endParaRPr b="1" i="1" sz="1800">
              <a:solidFill>
                <a:srgbClr val="4040E8"/>
              </a:solidFill>
              <a:latin typeface="Nunito"/>
              <a:ea typeface="Nunito"/>
              <a:cs typeface="Nunito"/>
              <a:sym typeface="Nunito"/>
            </a:endParaRPr>
          </a:p>
          <a:p>
            <a:pPr indent="0" lvl="0" marL="0" rtl="0" algn="l">
              <a:spcBef>
                <a:spcPts val="0"/>
              </a:spcBef>
              <a:spcAft>
                <a:spcPts val="0"/>
              </a:spcAft>
              <a:buNone/>
            </a:pPr>
            <a:r>
              <a:t/>
            </a:r>
            <a:endParaRPr b="1" i="1" sz="1800">
              <a:solidFill>
                <a:srgbClr val="4040E8"/>
              </a:solidFill>
              <a:latin typeface="Nunito"/>
              <a:ea typeface="Nunito"/>
              <a:cs typeface="Nunito"/>
              <a:sym typeface="Nunito"/>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Hay bastante código boilerplate al hacer llamadas </a:t>
            </a:r>
            <a:r>
              <a:rPr lang="ko" sz="1700">
                <a:solidFill>
                  <a:srgbClr val="4040E8"/>
                </a:solidFill>
                <a:latin typeface="Fira Mono"/>
                <a:ea typeface="Fira Mono"/>
                <a:cs typeface="Fira Mono"/>
                <a:sym typeface="Fira Mono"/>
              </a:rPr>
              <a:t>fetch</a:t>
            </a:r>
            <a:r>
              <a:rPr i="1" lang="ko" sz="1800">
                <a:solidFill>
                  <a:srgbClr val="4040E8"/>
                </a:solidFill>
                <a:latin typeface="Nunito ExtraLight"/>
                <a:ea typeface="Nunito ExtraLight"/>
                <a:cs typeface="Nunito ExtraLight"/>
                <a:sym typeface="Nunito ExtraLight"/>
              </a:rPr>
              <a:t> de tal manera que no sufra de errores como las </a:t>
            </a:r>
            <a:r>
              <a:rPr i="1" lang="ko" sz="1800" u="sng">
                <a:solidFill>
                  <a:schemeClr val="hlink"/>
                </a:solidFill>
                <a:latin typeface="Nunito ExtraLight"/>
                <a:ea typeface="Nunito ExtraLight"/>
                <a:cs typeface="Nunito ExtraLight"/>
                <a:sym typeface="Nunito ExtraLight"/>
                <a:hlinkClick r:id="rId3"/>
              </a:rPr>
              <a:t>condiciones de carrera.</a:t>
            </a:r>
            <a:endParaRPr i="1" sz="1800">
              <a:solidFill>
                <a:srgbClr val="4040E8"/>
              </a:solidFill>
              <a:latin typeface="Nunito ExtraLight"/>
              <a:ea typeface="Nunito ExtraLight"/>
              <a:cs typeface="Nunito ExtraLight"/>
              <a:sym typeface="Nunito ExtraLight"/>
            </a:endParaRPr>
          </a:p>
        </p:txBody>
      </p:sp>
      <p:sp>
        <p:nvSpPr>
          <p:cNvPr id="946" name="Google Shape;946;p130"/>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Pidiendo datos con </a:t>
            </a:r>
            <a:r>
              <a:rPr lang="ko" sz="2600">
                <a:solidFill>
                  <a:srgbClr val="4040E8"/>
                </a:solidFill>
                <a:latin typeface="Fira Mono"/>
                <a:ea typeface="Fira Mono"/>
                <a:cs typeface="Fira Mono"/>
                <a:sym typeface="Fira Mono"/>
              </a:rPr>
              <a:t>useEffect</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31"/>
          <p:cNvSpPr txBox="1"/>
          <p:nvPr/>
        </p:nvSpPr>
        <p:spPr>
          <a:xfrm>
            <a:off x="1380900" y="1356025"/>
            <a:ext cx="6651900" cy="20088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Como alternativa a los inconvenientes anteriores, la documentación de React sugiere las siguientes:</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Utilizar la solución integrada para la obtención de datos en frameworks que utilicen React para desarrollar la UI.</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Utilizar otra librería que solucione estos problemas como por ejemplo: </a:t>
            </a:r>
            <a:r>
              <a:rPr i="1" lang="ko" sz="1800" u="sng">
                <a:solidFill>
                  <a:schemeClr val="hlink"/>
                </a:solidFill>
                <a:latin typeface="Nunito ExtraLight"/>
                <a:ea typeface="Nunito ExtraLight"/>
                <a:cs typeface="Nunito ExtraLight"/>
                <a:sym typeface="Nunito ExtraLight"/>
                <a:hlinkClick r:id="rId3"/>
              </a:rPr>
              <a:t>React Query</a:t>
            </a:r>
            <a:r>
              <a:rPr i="1" lang="ko" sz="1800">
                <a:solidFill>
                  <a:srgbClr val="4040E8"/>
                </a:solidFill>
                <a:latin typeface="Nunito ExtraLight"/>
                <a:ea typeface="Nunito ExtraLight"/>
                <a:cs typeface="Nunito ExtraLight"/>
                <a:sym typeface="Nunito ExtraLight"/>
              </a:rPr>
              <a:t>, </a:t>
            </a:r>
            <a:r>
              <a:rPr i="1" lang="ko" sz="1800" u="sng">
                <a:solidFill>
                  <a:schemeClr val="hlink"/>
                </a:solidFill>
                <a:latin typeface="Nunito ExtraLight"/>
                <a:ea typeface="Nunito ExtraLight"/>
                <a:cs typeface="Nunito ExtraLight"/>
                <a:sym typeface="Nunito ExtraLight"/>
                <a:hlinkClick r:id="rId4"/>
              </a:rPr>
              <a:t>useSWR</a:t>
            </a:r>
            <a:r>
              <a:rPr i="1" lang="ko" sz="1800">
                <a:solidFill>
                  <a:srgbClr val="4040E8"/>
                </a:solidFill>
                <a:latin typeface="Nunito ExtraLight"/>
                <a:ea typeface="Nunito ExtraLight"/>
                <a:cs typeface="Nunito ExtraLight"/>
                <a:sym typeface="Nunito ExtraLight"/>
              </a:rPr>
              <a:t>, y </a:t>
            </a:r>
            <a:r>
              <a:rPr i="1" lang="ko" sz="1800" u="sng">
                <a:solidFill>
                  <a:schemeClr val="hlink"/>
                </a:solidFill>
                <a:latin typeface="Nunito ExtraLight"/>
                <a:ea typeface="Nunito ExtraLight"/>
                <a:cs typeface="Nunito ExtraLight"/>
                <a:sym typeface="Nunito ExtraLight"/>
                <a:hlinkClick r:id="rId5"/>
              </a:rPr>
              <a:t>React Router 6.4+</a:t>
            </a:r>
            <a:endParaRPr i="1" sz="1800">
              <a:solidFill>
                <a:srgbClr val="4040E8"/>
              </a:solidFill>
              <a:latin typeface="Nunito ExtraLight"/>
              <a:ea typeface="Nunito ExtraLight"/>
              <a:cs typeface="Nunito ExtraLight"/>
              <a:sym typeface="Nunito ExtraLight"/>
            </a:endParaRPr>
          </a:p>
        </p:txBody>
      </p:sp>
      <p:sp>
        <p:nvSpPr>
          <p:cNvPr id="952" name="Google Shape;952;p131"/>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Pidiendo datos con </a:t>
            </a:r>
            <a:r>
              <a:rPr lang="ko" sz="2600">
                <a:solidFill>
                  <a:srgbClr val="4040E8"/>
                </a:solidFill>
                <a:latin typeface="Fira Mono"/>
                <a:ea typeface="Fira Mono"/>
                <a:cs typeface="Fira Mono"/>
                <a:sym typeface="Fira Mono"/>
              </a:rPr>
              <a:t>useEffect</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132"/>
          <p:cNvSpPr txBox="1"/>
          <p:nvPr/>
        </p:nvSpPr>
        <p:spPr>
          <a:xfrm>
            <a:off x="1380900" y="1356025"/>
            <a:ext cx="6651900" cy="20088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Como alternativa a los inconvenientes anteriores, la documentación de React sugiere las siguientes:</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Utilizar la solución integrada para la obtención de datos en frameworks que utilicen React para desarrollar la UI.</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Utilizar otra librería que solucione estos problemas como por ejemplo: </a:t>
            </a:r>
            <a:r>
              <a:rPr i="1" lang="ko" sz="1800" u="sng">
                <a:solidFill>
                  <a:schemeClr val="hlink"/>
                </a:solidFill>
                <a:latin typeface="Nunito ExtraLight"/>
                <a:ea typeface="Nunito ExtraLight"/>
                <a:cs typeface="Nunito ExtraLight"/>
                <a:sym typeface="Nunito ExtraLight"/>
                <a:hlinkClick r:id="rId3"/>
              </a:rPr>
              <a:t>React Query</a:t>
            </a:r>
            <a:r>
              <a:rPr i="1" lang="ko" sz="1800">
                <a:solidFill>
                  <a:srgbClr val="4040E8"/>
                </a:solidFill>
                <a:latin typeface="Nunito ExtraLight"/>
                <a:ea typeface="Nunito ExtraLight"/>
                <a:cs typeface="Nunito ExtraLight"/>
                <a:sym typeface="Nunito ExtraLight"/>
              </a:rPr>
              <a:t>, </a:t>
            </a:r>
            <a:r>
              <a:rPr i="1" lang="ko" sz="1800" u="sng">
                <a:solidFill>
                  <a:schemeClr val="hlink"/>
                </a:solidFill>
                <a:latin typeface="Nunito ExtraLight"/>
                <a:ea typeface="Nunito ExtraLight"/>
                <a:cs typeface="Nunito ExtraLight"/>
                <a:sym typeface="Nunito ExtraLight"/>
                <a:hlinkClick r:id="rId4"/>
              </a:rPr>
              <a:t>useSWR</a:t>
            </a:r>
            <a:r>
              <a:rPr i="1" lang="ko" sz="1800">
                <a:solidFill>
                  <a:srgbClr val="4040E8"/>
                </a:solidFill>
                <a:latin typeface="Nunito ExtraLight"/>
                <a:ea typeface="Nunito ExtraLight"/>
                <a:cs typeface="Nunito ExtraLight"/>
                <a:sym typeface="Nunito ExtraLight"/>
              </a:rPr>
              <a:t>, y </a:t>
            </a:r>
            <a:r>
              <a:rPr i="1" lang="ko" sz="1800" u="sng">
                <a:solidFill>
                  <a:schemeClr val="hlink"/>
                </a:solidFill>
                <a:latin typeface="Nunito ExtraLight"/>
                <a:ea typeface="Nunito ExtraLight"/>
                <a:cs typeface="Nunito ExtraLight"/>
                <a:sym typeface="Nunito ExtraLight"/>
                <a:hlinkClick r:id="rId5"/>
              </a:rPr>
              <a:t>React Router 6.4+</a:t>
            </a:r>
            <a:endParaRPr i="1" sz="1800">
              <a:solidFill>
                <a:srgbClr val="4040E8"/>
              </a:solidFill>
              <a:latin typeface="Nunito ExtraLight"/>
              <a:ea typeface="Nunito ExtraLight"/>
              <a:cs typeface="Nunito ExtraLight"/>
              <a:sym typeface="Nunito ExtraLight"/>
            </a:endParaRPr>
          </a:p>
        </p:txBody>
      </p:sp>
      <p:sp>
        <p:nvSpPr>
          <p:cNvPr id="958" name="Google Shape;958;p132"/>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Pidiendo datos con </a:t>
            </a:r>
            <a:r>
              <a:rPr lang="ko" sz="2600">
                <a:solidFill>
                  <a:srgbClr val="4040E8"/>
                </a:solidFill>
                <a:latin typeface="Fira Mono"/>
                <a:ea typeface="Fira Mono"/>
                <a:cs typeface="Fira Mono"/>
                <a:sym typeface="Fira Mono"/>
              </a:rPr>
              <a:t>useEffect</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133"/>
          <p:cNvSpPr txBox="1"/>
          <p:nvPr/>
        </p:nvSpPr>
        <p:spPr>
          <a:xfrm>
            <a:off x="1380900" y="1356025"/>
            <a:ext cx="6651900" cy="346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Ejemplo utilizando </a:t>
            </a:r>
            <a:r>
              <a:rPr i="1" lang="ko" sz="1800" u="sng">
                <a:solidFill>
                  <a:schemeClr val="hlink"/>
                </a:solidFill>
                <a:latin typeface="Nunito ExtraLight"/>
                <a:ea typeface="Nunito ExtraLight"/>
                <a:cs typeface="Nunito ExtraLight"/>
                <a:sym typeface="Nunito ExtraLight"/>
                <a:hlinkClick r:id="rId3"/>
              </a:rPr>
              <a:t>useSWR</a:t>
            </a:r>
            <a:r>
              <a:rPr i="1" lang="ko" sz="1800">
                <a:solidFill>
                  <a:srgbClr val="4040E8"/>
                </a:solidFill>
                <a:latin typeface="Nunito ExtraLight"/>
                <a:ea typeface="Nunito ExtraLight"/>
                <a:cs typeface="Nunito ExtraLight"/>
                <a:sym typeface="Nunito ExtraLight"/>
              </a:rPr>
              <a:t>:</a:t>
            </a:r>
            <a:endParaRPr i="1" sz="1800">
              <a:solidFill>
                <a:srgbClr val="4040E8"/>
              </a:solidFill>
              <a:latin typeface="Nunito ExtraLight"/>
              <a:ea typeface="Nunito ExtraLight"/>
              <a:cs typeface="Nunito ExtraLight"/>
              <a:sym typeface="Nunito ExtraLight"/>
            </a:endParaRPr>
          </a:p>
        </p:txBody>
      </p:sp>
      <p:sp>
        <p:nvSpPr>
          <p:cNvPr id="964" name="Google Shape;964;p133"/>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Pidiendo datos con </a:t>
            </a:r>
            <a:r>
              <a:rPr lang="ko" sz="2600">
                <a:solidFill>
                  <a:srgbClr val="4040E8"/>
                </a:solidFill>
                <a:latin typeface="Fira Mono"/>
                <a:ea typeface="Fira Mono"/>
                <a:cs typeface="Fira Mono"/>
                <a:sym typeface="Fira Mono"/>
              </a:rPr>
              <a:t>useEffect</a:t>
            </a:r>
            <a:endParaRPr i="1" sz="2600">
              <a:solidFill>
                <a:srgbClr val="4040E8"/>
              </a:solidFill>
              <a:latin typeface="Nunito Black"/>
              <a:ea typeface="Nunito Black"/>
              <a:cs typeface="Nunito Black"/>
              <a:sym typeface="Nunito Black"/>
            </a:endParaRPr>
          </a:p>
        </p:txBody>
      </p:sp>
      <p:pic>
        <p:nvPicPr>
          <p:cNvPr id="965" name="Google Shape;965;p133"/>
          <p:cNvPicPr preferRelativeResize="0"/>
          <p:nvPr/>
        </p:nvPicPr>
        <p:blipFill>
          <a:blip r:embed="rId4">
            <a:alphaModFix/>
          </a:blip>
          <a:stretch>
            <a:fillRect/>
          </a:stretch>
        </p:blipFill>
        <p:spPr>
          <a:xfrm>
            <a:off x="1258288" y="1435525"/>
            <a:ext cx="6897123" cy="3136474"/>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34"/>
          <p:cNvSpPr txBox="1"/>
          <p:nvPr/>
        </p:nvSpPr>
        <p:spPr>
          <a:xfrm>
            <a:off x="1380900" y="1356025"/>
            <a:ext cx="6651900" cy="22857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En el ejemplo el hook </a:t>
            </a:r>
            <a:r>
              <a:rPr lang="ko" sz="1700">
                <a:solidFill>
                  <a:srgbClr val="4040E8"/>
                </a:solidFill>
                <a:latin typeface="Fira Mono"/>
                <a:ea typeface="Fira Mono"/>
                <a:cs typeface="Fira Mono"/>
                <a:sym typeface="Fira Mono"/>
              </a:rPr>
              <a:t>useSWR</a:t>
            </a:r>
            <a:r>
              <a:rPr i="1" lang="ko" sz="1800">
                <a:solidFill>
                  <a:srgbClr val="4040E8"/>
                </a:solidFill>
                <a:latin typeface="Nunito ExtraLight"/>
                <a:ea typeface="Nunito ExtraLight"/>
                <a:cs typeface="Nunito ExtraLight"/>
                <a:sym typeface="Nunito ExtraLight"/>
              </a:rPr>
              <a:t> acepta un string llamado </a:t>
            </a:r>
            <a:r>
              <a:rPr lang="ko" sz="1700">
                <a:solidFill>
                  <a:srgbClr val="4040E8"/>
                </a:solidFill>
                <a:latin typeface="Fira Mono"/>
                <a:ea typeface="Fira Mono"/>
                <a:cs typeface="Fira Mono"/>
                <a:sym typeface="Fira Mono"/>
              </a:rPr>
              <a:t>key</a:t>
            </a:r>
            <a:r>
              <a:rPr i="1" lang="ko" sz="1800">
                <a:solidFill>
                  <a:srgbClr val="4040E8"/>
                </a:solidFill>
                <a:latin typeface="Nunito ExtraLight"/>
                <a:ea typeface="Nunito ExtraLight"/>
                <a:cs typeface="Nunito ExtraLight"/>
                <a:sym typeface="Nunito ExtraLight"/>
              </a:rPr>
              <a:t> y una función </a:t>
            </a:r>
            <a:r>
              <a:rPr lang="ko" sz="1700">
                <a:solidFill>
                  <a:srgbClr val="4040E8"/>
                </a:solidFill>
                <a:latin typeface="Fira Mono"/>
                <a:ea typeface="Fira Mono"/>
                <a:cs typeface="Fira Mono"/>
                <a:sym typeface="Fira Mono"/>
              </a:rPr>
              <a:t>fetcher</a:t>
            </a:r>
            <a:r>
              <a:rPr i="1" lang="ko" sz="1800">
                <a:solidFill>
                  <a:srgbClr val="4040E8"/>
                </a:solidFill>
                <a:latin typeface="Nunito ExtraLight"/>
                <a:ea typeface="Nunito ExtraLight"/>
                <a:cs typeface="Nunito ExtraLight"/>
                <a:sym typeface="Nunito ExtraLight"/>
              </a:rPr>
              <a:t>.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317500" lvl="0" marL="457200" rtl="0" algn="l">
              <a:spcBef>
                <a:spcPts val="0"/>
              </a:spcBef>
              <a:spcAft>
                <a:spcPts val="0"/>
              </a:spcAft>
              <a:buClr>
                <a:srgbClr val="4040E8"/>
              </a:buClr>
              <a:buSzPts val="1400"/>
              <a:buChar char="●"/>
            </a:pPr>
            <a:r>
              <a:rPr lang="ko" sz="1700">
                <a:solidFill>
                  <a:srgbClr val="4040E8"/>
                </a:solidFill>
                <a:latin typeface="Fira Mono"/>
                <a:ea typeface="Fira Mono"/>
                <a:cs typeface="Fira Mono"/>
                <a:sym typeface="Fira Mono"/>
              </a:rPr>
              <a:t>key</a:t>
            </a:r>
            <a:r>
              <a:rPr i="1" lang="ko" sz="1800">
                <a:solidFill>
                  <a:srgbClr val="4040E8"/>
                </a:solidFill>
                <a:latin typeface="Nunito ExtraLight"/>
                <a:ea typeface="Nunito ExtraLight"/>
                <a:cs typeface="Nunito ExtraLight"/>
                <a:sym typeface="Nunito ExtraLight"/>
              </a:rPr>
              <a:t> es un identificador único de los datos (p. ej: </a:t>
            </a:r>
            <a:r>
              <a:rPr i="1" lang="ko" sz="1800">
                <a:solidFill>
                  <a:srgbClr val="4040E8"/>
                </a:solidFill>
                <a:latin typeface="Nunito ExtraLight"/>
                <a:ea typeface="Nunito ExtraLight"/>
                <a:cs typeface="Nunito ExtraLight"/>
                <a:sym typeface="Nunito ExtraLight"/>
              </a:rPr>
              <a:t>URL de </a:t>
            </a:r>
            <a:r>
              <a:rPr i="1" lang="ko" sz="1800">
                <a:solidFill>
                  <a:srgbClr val="4040E8"/>
                </a:solidFill>
                <a:latin typeface="Nunito ExtraLight"/>
                <a:ea typeface="Nunito ExtraLight"/>
                <a:cs typeface="Nunito ExtraLight"/>
                <a:sym typeface="Nunito ExtraLight"/>
              </a:rPr>
              <a:t>API) y será pasada a fetcher como parámetro. </a:t>
            </a:r>
            <a:endParaRPr i="1" sz="1800">
              <a:solidFill>
                <a:srgbClr val="4040E8"/>
              </a:solidFill>
              <a:latin typeface="Nunito ExtraLight"/>
              <a:ea typeface="Nunito ExtraLight"/>
              <a:cs typeface="Nunito ExtraLight"/>
              <a:sym typeface="Nunito ExtraLight"/>
            </a:endParaRPr>
          </a:p>
          <a:p>
            <a:pPr indent="-317500" lvl="0" marL="457200" rtl="0" algn="l">
              <a:spcBef>
                <a:spcPts val="0"/>
              </a:spcBef>
              <a:spcAft>
                <a:spcPts val="0"/>
              </a:spcAft>
              <a:buClr>
                <a:srgbClr val="4040E8"/>
              </a:buClr>
              <a:buSzPts val="1400"/>
              <a:buChar char="●"/>
            </a:pPr>
            <a:r>
              <a:rPr lang="ko" sz="1700">
                <a:solidFill>
                  <a:srgbClr val="4040E8"/>
                </a:solidFill>
                <a:latin typeface="Fira Mono"/>
                <a:ea typeface="Fira Mono"/>
                <a:cs typeface="Fira Mono"/>
                <a:sym typeface="Fira Mono"/>
              </a:rPr>
              <a:t>fetcher</a:t>
            </a:r>
            <a:r>
              <a:rPr i="1" lang="ko" sz="1800">
                <a:solidFill>
                  <a:srgbClr val="4040E8"/>
                </a:solidFill>
                <a:latin typeface="Nunito ExtraLight"/>
                <a:ea typeface="Nunito ExtraLight"/>
                <a:cs typeface="Nunito ExtraLight"/>
                <a:sym typeface="Nunito ExtraLight"/>
              </a:rPr>
              <a:t> puede ser cualquier función asíncrona que devuelva los datos. Se puede usar la función nativa </a:t>
            </a:r>
            <a:r>
              <a:rPr lang="ko" sz="1700">
                <a:solidFill>
                  <a:srgbClr val="4040E8"/>
                </a:solidFill>
                <a:latin typeface="Fira Mono"/>
                <a:ea typeface="Fira Mono"/>
                <a:cs typeface="Fira Mono"/>
                <a:sym typeface="Fira Mono"/>
              </a:rPr>
              <a:t>fetch</a:t>
            </a:r>
            <a:r>
              <a:rPr i="1" lang="ko" sz="1800">
                <a:solidFill>
                  <a:srgbClr val="4040E8"/>
                </a:solidFill>
                <a:latin typeface="Nunito ExtraLight"/>
                <a:ea typeface="Nunito ExtraLight"/>
                <a:cs typeface="Nunito ExtraLight"/>
                <a:sym typeface="Nunito ExtraLight"/>
              </a:rPr>
              <a:t> o una librería como Axios.</a:t>
            </a:r>
            <a:endParaRPr i="1" sz="1800">
              <a:solidFill>
                <a:srgbClr val="4040E8"/>
              </a:solidFill>
              <a:latin typeface="Nunito ExtraLight"/>
              <a:ea typeface="Nunito ExtraLight"/>
              <a:cs typeface="Nunito ExtraLight"/>
              <a:sym typeface="Nunito ExtraLight"/>
            </a:endParaRPr>
          </a:p>
        </p:txBody>
      </p:sp>
      <p:sp>
        <p:nvSpPr>
          <p:cNvPr id="971" name="Google Shape;971;p134"/>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Pidiendo datos con </a:t>
            </a:r>
            <a:r>
              <a:rPr lang="ko" sz="2600">
                <a:solidFill>
                  <a:srgbClr val="4040E8"/>
                </a:solidFill>
                <a:latin typeface="Fira Mono"/>
                <a:ea typeface="Fira Mono"/>
                <a:cs typeface="Fira Mono"/>
                <a:sym typeface="Fira Mono"/>
              </a:rPr>
              <a:t>useEffect</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35"/>
          <p:cNvSpPr txBox="1"/>
          <p:nvPr/>
        </p:nvSpPr>
        <p:spPr>
          <a:xfrm>
            <a:off x="1380900" y="1356025"/>
            <a:ext cx="6651900" cy="2270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El hook devuelve 3 valores: </a:t>
            </a:r>
            <a:r>
              <a:rPr lang="ko" sz="1700">
                <a:solidFill>
                  <a:srgbClr val="4040E8"/>
                </a:solidFill>
                <a:latin typeface="Fira Mono"/>
                <a:ea typeface="Fira Mono"/>
                <a:cs typeface="Fira Mono"/>
                <a:sym typeface="Fira Mono"/>
              </a:rPr>
              <a:t>data</a:t>
            </a:r>
            <a:r>
              <a:rPr i="1" lang="ko" sz="1800">
                <a:solidFill>
                  <a:srgbClr val="4040E8"/>
                </a:solidFill>
                <a:latin typeface="Nunito ExtraLight"/>
                <a:ea typeface="Nunito ExtraLight"/>
                <a:cs typeface="Nunito ExtraLight"/>
                <a:sym typeface="Nunito ExtraLight"/>
              </a:rPr>
              <a:t>, </a:t>
            </a:r>
            <a:r>
              <a:rPr lang="ko" sz="1700">
                <a:solidFill>
                  <a:srgbClr val="4040E8"/>
                </a:solidFill>
                <a:latin typeface="Fira Mono"/>
                <a:ea typeface="Fira Mono"/>
                <a:cs typeface="Fira Mono"/>
                <a:sym typeface="Fira Mono"/>
              </a:rPr>
              <a:t>isLoading</a:t>
            </a:r>
            <a:r>
              <a:rPr i="1" lang="ko" sz="1800">
                <a:solidFill>
                  <a:srgbClr val="4040E8"/>
                </a:solidFill>
                <a:latin typeface="Nunito ExtraLight"/>
                <a:ea typeface="Nunito ExtraLight"/>
                <a:cs typeface="Nunito ExtraLight"/>
                <a:sym typeface="Nunito ExtraLight"/>
              </a:rPr>
              <a:t> y </a:t>
            </a:r>
            <a:r>
              <a:rPr lang="ko" sz="1700">
                <a:solidFill>
                  <a:srgbClr val="4040E8"/>
                </a:solidFill>
                <a:latin typeface="Fira Mono"/>
                <a:ea typeface="Fira Mono"/>
                <a:cs typeface="Fira Mono"/>
                <a:sym typeface="Fira Mono"/>
              </a:rPr>
              <a:t>error</a:t>
            </a:r>
            <a:r>
              <a:rPr i="1" lang="ko" sz="1800">
                <a:solidFill>
                  <a:srgbClr val="4040E8"/>
                </a:solidFill>
                <a:latin typeface="Nunito ExtraLight"/>
                <a:ea typeface="Nunito ExtraLight"/>
                <a:cs typeface="Nunito ExtraLight"/>
                <a:sym typeface="Nunito ExtraLight"/>
              </a:rPr>
              <a:t>, basada en el status del request.</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sz="1700">
              <a:solidFill>
                <a:srgbClr val="4040E8"/>
              </a:solidFill>
              <a:latin typeface="Fira Mono"/>
              <a:ea typeface="Fira Mono"/>
              <a:cs typeface="Fira Mono"/>
              <a:sym typeface="Fira Mono"/>
            </a:endParaRPr>
          </a:p>
          <a:p>
            <a:pPr indent="0" lvl="0" marL="0" rtl="0" algn="l">
              <a:spcBef>
                <a:spcPts val="0"/>
              </a:spcBef>
              <a:spcAft>
                <a:spcPts val="0"/>
              </a:spcAft>
              <a:buNone/>
            </a:pPr>
            <a:r>
              <a:rPr lang="ko" sz="1700">
                <a:solidFill>
                  <a:srgbClr val="4040E8"/>
                </a:solidFill>
                <a:latin typeface="Fira Mono"/>
                <a:ea typeface="Fira Mono"/>
                <a:cs typeface="Fira Mono"/>
                <a:sym typeface="Fira Mono"/>
              </a:rPr>
              <a:t>useSWR</a:t>
            </a:r>
            <a:r>
              <a:rPr i="1" lang="ko" sz="1800">
                <a:solidFill>
                  <a:srgbClr val="4040E8"/>
                </a:solidFill>
                <a:latin typeface="Nunito ExtraLight"/>
                <a:ea typeface="Nunito ExtraLight"/>
                <a:cs typeface="Nunito ExtraLight"/>
                <a:sym typeface="Nunito ExtraLight"/>
              </a:rPr>
              <a:t> utiliza la caché para los resultados por lo que si varios componentes llaman a la misma función, se hace un único request.</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u="sng">
                <a:solidFill>
                  <a:schemeClr val="hlink"/>
                </a:solidFill>
                <a:latin typeface="Nunito ExtraLight"/>
                <a:ea typeface="Nunito ExtraLight"/>
                <a:cs typeface="Nunito ExtraLight"/>
                <a:sym typeface="Nunito ExtraLight"/>
                <a:hlinkClick r:id="rId3"/>
              </a:rPr>
              <a:t>Más info.</a:t>
            </a:r>
            <a:endParaRPr i="1" sz="1800">
              <a:solidFill>
                <a:srgbClr val="4040E8"/>
              </a:solidFill>
              <a:latin typeface="Nunito ExtraLight"/>
              <a:ea typeface="Nunito ExtraLight"/>
              <a:cs typeface="Nunito ExtraLight"/>
              <a:sym typeface="Nunito ExtraLight"/>
            </a:endParaRPr>
          </a:p>
        </p:txBody>
      </p:sp>
      <p:sp>
        <p:nvSpPr>
          <p:cNvPr id="977" name="Google Shape;977;p135"/>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Pidiendo datos con </a:t>
            </a:r>
            <a:r>
              <a:rPr lang="ko" sz="2600">
                <a:solidFill>
                  <a:srgbClr val="4040E8"/>
                </a:solidFill>
                <a:latin typeface="Fira Mono"/>
                <a:ea typeface="Fira Mono"/>
                <a:cs typeface="Fira Mono"/>
                <a:sym typeface="Fira Mono"/>
              </a:rPr>
              <a:t>useEffect</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36"/>
          <p:cNvSpPr/>
          <p:nvPr/>
        </p:nvSpPr>
        <p:spPr>
          <a:xfrm>
            <a:off x="2155372" y="1349828"/>
            <a:ext cx="4833300" cy="2443800"/>
          </a:xfrm>
          <a:prstGeom prst="roundRect">
            <a:avLst>
              <a:gd fmla="val 14718" name="adj"/>
            </a:avLst>
          </a:prstGeom>
          <a:solidFill>
            <a:srgbClr val="4040E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i="1" lang="ko" sz="3000">
                <a:solidFill>
                  <a:schemeClr val="lt1"/>
                </a:solidFill>
                <a:latin typeface="Nunito Black"/>
                <a:ea typeface="Nunito Black"/>
                <a:cs typeface="Nunito Black"/>
                <a:sym typeface="Nunito Black"/>
              </a:rPr>
              <a:t>Vite</a:t>
            </a:r>
            <a:endParaRPr i="1" sz="3000">
              <a:solidFill>
                <a:schemeClr val="lt1"/>
              </a:solidFill>
              <a:latin typeface="Nunito Black"/>
              <a:ea typeface="Nunito Black"/>
              <a:cs typeface="Nunito Black"/>
              <a:sym typeface="Nunito Black"/>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37"/>
          <p:cNvSpPr txBox="1"/>
          <p:nvPr/>
        </p:nvSpPr>
        <p:spPr>
          <a:xfrm>
            <a:off x="1380900" y="1356025"/>
            <a:ext cx="6651900" cy="11775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Vite (palabra en francés para "rápido", pronunciado como /vit/, como "veet") es una herramienta de compilación que tiene como objetivo proporcionar una experiencia de desarrollo más rápida y ágil para proyectos web modernos. </a:t>
            </a:r>
            <a:endParaRPr i="1" sz="1800">
              <a:solidFill>
                <a:srgbClr val="4040E8"/>
              </a:solidFill>
              <a:latin typeface="Nunito ExtraLight"/>
              <a:ea typeface="Nunito ExtraLight"/>
              <a:cs typeface="Nunito ExtraLight"/>
              <a:sym typeface="Nunito ExtraLight"/>
            </a:endParaRPr>
          </a:p>
        </p:txBody>
      </p:sp>
      <p:sp>
        <p:nvSpPr>
          <p:cNvPr id="988" name="Google Shape;988;p137"/>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Vite</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38"/>
          <p:cNvSpPr txBox="1"/>
          <p:nvPr/>
        </p:nvSpPr>
        <p:spPr>
          <a:xfrm>
            <a:off x="1380900" y="1356025"/>
            <a:ext cx="6651900" cy="25629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Vite c</a:t>
            </a:r>
            <a:r>
              <a:rPr i="1" lang="ko" sz="1800">
                <a:solidFill>
                  <a:srgbClr val="4040E8"/>
                </a:solidFill>
                <a:latin typeface="Nunito ExtraLight"/>
                <a:ea typeface="Nunito ExtraLight"/>
                <a:cs typeface="Nunito ExtraLight"/>
                <a:sym typeface="Nunito ExtraLight"/>
              </a:rPr>
              <a:t>onsta de dos partes principales:</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342900" lvl="0" marL="457200" rtl="0" algn="l">
              <a:spcBef>
                <a:spcPts val="0"/>
              </a:spcBef>
              <a:spcAft>
                <a:spcPts val="0"/>
              </a:spcAft>
              <a:buClr>
                <a:srgbClr val="4040E8"/>
              </a:buClr>
              <a:buSzPts val="1800"/>
              <a:buFont typeface="Nunito ExtraLight"/>
              <a:buChar char="●"/>
            </a:pPr>
            <a:r>
              <a:rPr i="1" lang="ko" sz="1800">
                <a:solidFill>
                  <a:srgbClr val="4040E8"/>
                </a:solidFill>
                <a:latin typeface="Nunito ExtraLight"/>
                <a:ea typeface="Nunito ExtraLight"/>
                <a:cs typeface="Nunito ExtraLight"/>
                <a:sym typeface="Nunito ExtraLight"/>
              </a:rPr>
              <a:t>Un </a:t>
            </a:r>
            <a:r>
              <a:rPr b="1" i="1" lang="ko" sz="1800">
                <a:solidFill>
                  <a:srgbClr val="4040E8"/>
                </a:solidFill>
                <a:latin typeface="Nunito"/>
                <a:ea typeface="Nunito"/>
                <a:cs typeface="Nunito"/>
                <a:sym typeface="Nunito"/>
              </a:rPr>
              <a:t>servidor de desarrollo</a:t>
            </a:r>
            <a:r>
              <a:rPr i="1" lang="ko" sz="1800">
                <a:solidFill>
                  <a:srgbClr val="4040E8"/>
                </a:solidFill>
                <a:latin typeface="Nunito ExtraLight"/>
                <a:ea typeface="Nunito ExtraLight"/>
                <a:cs typeface="Nunito ExtraLight"/>
                <a:sym typeface="Nunito ExtraLight"/>
              </a:rPr>
              <a:t> que proporciona mejoras de funcionalidades sobre módulos ES nativos, por ejemplo </a:t>
            </a:r>
            <a:r>
              <a:rPr i="1" lang="ko" sz="1800" u="sng">
                <a:solidFill>
                  <a:schemeClr val="hlink"/>
                </a:solidFill>
                <a:latin typeface="Nunito ExtraLight"/>
                <a:ea typeface="Nunito ExtraLight"/>
                <a:cs typeface="Nunito ExtraLight"/>
                <a:sym typeface="Nunito ExtraLight"/>
                <a:hlinkClick r:id="rId3"/>
              </a:rPr>
              <a:t>Hot Module Replacement (HMR)</a:t>
            </a:r>
            <a:r>
              <a:rPr i="1" lang="ko" sz="1800">
                <a:solidFill>
                  <a:srgbClr val="4040E8"/>
                </a:solidFill>
                <a:latin typeface="Nunito ExtraLight"/>
                <a:ea typeface="Nunito ExtraLight"/>
                <a:cs typeface="Nunito ExtraLight"/>
                <a:sym typeface="Nunito ExtraLight"/>
              </a:rPr>
              <a:t>.</a:t>
            </a:r>
            <a:endParaRPr i="1" sz="1800">
              <a:solidFill>
                <a:srgbClr val="4040E8"/>
              </a:solidFill>
              <a:latin typeface="Nunito ExtraLight"/>
              <a:ea typeface="Nunito ExtraLight"/>
              <a:cs typeface="Nunito ExtraLight"/>
              <a:sym typeface="Nunito ExtraLight"/>
            </a:endParaRPr>
          </a:p>
          <a:p>
            <a:pPr indent="-342900" lvl="0" marL="457200" rtl="0" algn="l">
              <a:spcBef>
                <a:spcPts val="0"/>
              </a:spcBef>
              <a:spcAft>
                <a:spcPts val="0"/>
              </a:spcAft>
              <a:buClr>
                <a:srgbClr val="4040E8"/>
              </a:buClr>
              <a:buSzPts val="1800"/>
              <a:buFont typeface="Nunito ExtraLight"/>
              <a:buChar char="●"/>
            </a:pPr>
            <a:r>
              <a:rPr i="1" lang="ko" sz="1800">
                <a:solidFill>
                  <a:srgbClr val="4040E8"/>
                </a:solidFill>
                <a:latin typeface="Nunito ExtraLight"/>
                <a:ea typeface="Nunito ExtraLight"/>
                <a:cs typeface="Nunito ExtraLight"/>
                <a:sym typeface="Nunito ExtraLight"/>
              </a:rPr>
              <a:t>Un </a:t>
            </a:r>
            <a:r>
              <a:rPr b="1" i="1" lang="ko" sz="1800">
                <a:solidFill>
                  <a:srgbClr val="4040E8"/>
                </a:solidFill>
                <a:latin typeface="Nunito"/>
                <a:ea typeface="Nunito"/>
                <a:cs typeface="Nunito"/>
                <a:sym typeface="Nunito"/>
              </a:rPr>
              <a:t>comando de compilación</a:t>
            </a:r>
            <a:r>
              <a:rPr i="1" lang="ko" sz="1800">
                <a:solidFill>
                  <a:srgbClr val="4040E8"/>
                </a:solidFill>
                <a:latin typeface="Nunito ExtraLight"/>
                <a:ea typeface="Nunito ExtraLight"/>
                <a:cs typeface="Nunito ExtraLight"/>
                <a:sym typeface="Nunito ExtraLight"/>
              </a:rPr>
              <a:t> que empaqueta nuestro código con </a:t>
            </a:r>
            <a:r>
              <a:rPr i="1" lang="ko" sz="1800" u="sng">
                <a:solidFill>
                  <a:schemeClr val="hlink"/>
                </a:solidFill>
                <a:latin typeface="Nunito ExtraLight"/>
                <a:ea typeface="Nunito ExtraLight"/>
                <a:cs typeface="Nunito ExtraLight"/>
                <a:sym typeface="Nunito ExtraLight"/>
                <a:hlinkClick r:id="rId4"/>
              </a:rPr>
              <a:t>Rollup</a:t>
            </a:r>
            <a:r>
              <a:rPr i="1" lang="ko" sz="1800">
                <a:solidFill>
                  <a:srgbClr val="4040E8"/>
                </a:solidFill>
                <a:latin typeface="Nunito ExtraLight"/>
                <a:ea typeface="Nunito ExtraLight"/>
                <a:cs typeface="Nunito ExtraLight"/>
                <a:sym typeface="Nunito ExtraLight"/>
              </a:rPr>
              <a:t>, preconfigurado para generar recursos estáticos altamente optimizados para producción.</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p:txBody>
      </p:sp>
      <p:sp>
        <p:nvSpPr>
          <p:cNvPr id="994" name="Google Shape;994;p138"/>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Vite</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39"/>
          <p:cNvSpPr txBox="1"/>
          <p:nvPr/>
        </p:nvSpPr>
        <p:spPr>
          <a:xfrm>
            <a:off x="1380900" y="1356025"/>
            <a:ext cx="6651900" cy="11775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Vite tiene templates de proyectos para probar en línea y la capacidad de poder crear los nuestros mediante la herramienta CLI.</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p:txBody>
      </p:sp>
      <p:sp>
        <p:nvSpPr>
          <p:cNvPr id="1000" name="Google Shape;1000;p139"/>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Vite</a:t>
            </a:r>
            <a:endParaRPr i="1" sz="2600">
              <a:solidFill>
                <a:srgbClr val="4040E8"/>
              </a:solidFill>
              <a:latin typeface="Nunito Black"/>
              <a:ea typeface="Nunito Black"/>
              <a:cs typeface="Nunito Black"/>
              <a:sym typeface="Nunito Black"/>
            </a:endParaRPr>
          </a:p>
        </p:txBody>
      </p:sp>
      <p:pic>
        <p:nvPicPr>
          <p:cNvPr id="1001" name="Google Shape;1001;p139"/>
          <p:cNvPicPr preferRelativeResize="0"/>
          <p:nvPr/>
        </p:nvPicPr>
        <p:blipFill>
          <a:blip r:embed="rId3">
            <a:alphaModFix/>
          </a:blip>
          <a:stretch>
            <a:fillRect/>
          </a:stretch>
        </p:blipFill>
        <p:spPr>
          <a:xfrm>
            <a:off x="3764392" y="2200569"/>
            <a:ext cx="1615217" cy="2748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PTMON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